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3" r:id="rId1"/>
  </p:sldMasterIdLst>
  <p:sldIdLst>
    <p:sldId id="256" r:id="rId2"/>
    <p:sldId id="272" r:id="rId3"/>
    <p:sldId id="257" r:id="rId4"/>
    <p:sldId id="258" r:id="rId5"/>
    <p:sldId id="268" r:id="rId6"/>
    <p:sldId id="259" r:id="rId7"/>
    <p:sldId id="270" r:id="rId8"/>
    <p:sldId id="260" r:id="rId9"/>
    <p:sldId id="264" r:id="rId10"/>
    <p:sldId id="269" r:id="rId11"/>
    <p:sldId id="267" r:id="rId12"/>
    <p:sldId id="271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413" autoAdjust="0"/>
    <p:restoredTop sz="94660"/>
  </p:normalViewPr>
  <p:slideViewPr>
    <p:cSldViewPr>
      <p:cViewPr varScale="1">
        <p:scale>
          <a:sx n="68" d="100"/>
          <a:sy n="68" d="100"/>
        </p:scale>
        <p:origin x="-1810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490" name="Group 2"/>
          <p:cNvGrpSpPr>
            <a:grpSpLocks/>
          </p:cNvGrpSpPr>
          <p:nvPr/>
        </p:nvGrpSpPr>
        <p:grpSpPr bwMode="auto">
          <a:xfrm>
            <a:off x="0" y="2438400"/>
            <a:ext cx="9144000" cy="4046538"/>
            <a:chOff x="0" y="1536"/>
            <a:chExt cx="5760" cy="2549"/>
          </a:xfrm>
        </p:grpSpPr>
        <p:sp>
          <p:nvSpPr>
            <p:cNvPr id="63491" name="Rectangle 3"/>
            <p:cNvSpPr>
              <a:spLocks noChangeArrowheads="1"/>
            </p:cNvSpPr>
            <p:nvPr userDrawn="1"/>
          </p:nvSpPr>
          <p:spPr bwMode="hidden">
            <a:xfrm rot="-1424751">
              <a:off x="2121" y="2592"/>
              <a:ext cx="3072" cy="384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3492" name="Freeform 4"/>
            <p:cNvSpPr>
              <a:spLocks/>
            </p:cNvSpPr>
            <p:nvPr userDrawn="1"/>
          </p:nvSpPr>
          <p:spPr bwMode="hidden">
            <a:xfrm>
              <a:off x="0" y="2664"/>
              <a:ext cx="2688" cy="122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0" y="552"/>
                </a:cxn>
                <a:cxn ang="0">
                  <a:pos x="1968" y="264"/>
                </a:cxn>
                <a:cxn ang="0">
                  <a:pos x="2028" y="270"/>
                </a:cxn>
                <a:cxn ang="0">
                  <a:pos x="2661" y="528"/>
                </a:cxn>
                <a:cxn ang="0">
                  <a:pos x="2688" y="648"/>
                </a:cxn>
                <a:cxn ang="0">
                  <a:pos x="2304" y="1080"/>
                </a:cxn>
                <a:cxn ang="0">
                  <a:pos x="1584" y="1224"/>
                </a:cxn>
                <a:cxn ang="0">
                  <a:pos x="1296" y="936"/>
                </a:cxn>
                <a:cxn ang="0">
                  <a:pos x="864" y="1032"/>
                </a:cxn>
                <a:cxn ang="0">
                  <a:pos x="0" y="552"/>
                </a:cxn>
                <a:cxn ang="0">
                  <a:pos x="0" y="0"/>
                </a:cxn>
              </a:cxnLst>
              <a:rect l="0" t="0" r="r" b="b"/>
              <a:pathLst>
                <a:path w="2688" h="1224">
                  <a:moveTo>
                    <a:pt x="0" y="0"/>
                  </a:moveTo>
                  <a:lnTo>
                    <a:pt x="960" y="552"/>
                  </a:lnTo>
                  <a:lnTo>
                    <a:pt x="1968" y="264"/>
                  </a:lnTo>
                  <a:lnTo>
                    <a:pt x="2028" y="270"/>
                  </a:lnTo>
                  <a:lnTo>
                    <a:pt x="2661" y="528"/>
                  </a:lnTo>
                  <a:lnTo>
                    <a:pt x="2688" y="648"/>
                  </a:lnTo>
                  <a:lnTo>
                    <a:pt x="2304" y="1080"/>
                  </a:lnTo>
                  <a:lnTo>
                    <a:pt x="1584" y="1224"/>
                  </a:lnTo>
                  <a:lnTo>
                    <a:pt x="1296" y="936"/>
                  </a:lnTo>
                  <a:lnTo>
                    <a:pt x="864" y="1032"/>
                  </a:lnTo>
                  <a:lnTo>
                    <a:pt x="0" y="5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3493" name="Freeform 5"/>
            <p:cNvSpPr>
              <a:spLocks/>
            </p:cNvSpPr>
            <p:nvPr userDrawn="1"/>
          </p:nvSpPr>
          <p:spPr bwMode="hidden">
            <a:xfrm>
              <a:off x="3359" y="1536"/>
              <a:ext cx="2401" cy="1232"/>
            </a:xfrm>
            <a:custGeom>
              <a:avLst/>
              <a:gdLst/>
              <a:ahLst/>
              <a:cxnLst>
                <a:cxn ang="0">
                  <a:pos x="2208" y="15"/>
                </a:cxn>
                <a:cxn ang="0">
                  <a:pos x="2088" y="57"/>
                </a:cxn>
                <a:cxn ang="0">
                  <a:pos x="1951" y="99"/>
                </a:cxn>
                <a:cxn ang="0">
                  <a:pos x="1704" y="135"/>
                </a:cxn>
                <a:cxn ang="0">
                  <a:pos x="1314" y="177"/>
                </a:cxn>
                <a:cxn ang="0">
                  <a:pos x="1176" y="189"/>
                </a:cxn>
                <a:cxn ang="0">
                  <a:pos x="1122" y="195"/>
                </a:cxn>
                <a:cxn ang="0">
                  <a:pos x="1075" y="231"/>
                </a:cxn>
                <a:cxn ang="0">
                  <a:pos x="924" y="321"/>
                </a:cxn>
                <a:cxn ang="0">
                  <a:pos x="840" y="369"/>
                </a:cxn>
                <a:cxn ang="0">
                  <a:pos x="630" y="458"/>
                </a:cxn>
                <a:cxn ang="0">
                  <a:pos x="529" y="500"/>
                </a:cxn>
                <a:cxn ang="0">
                  <a:pos x="487" y="542"/>
                </a:cxn>
                <a:cxn ang="0">
                  <a:pos x="457" y="590"/>
                </a:cxn>
                <a:cxn ang="0">
                  <a:pos x="402" y="638"/>
                </a:cxn>
                <a:cxn ang="0">
                  <a:pos x="330" y="758"/>
                </a:cxn>
                <a:cxn ang="0">
                  <a:pos x="312" y="788"/>
                </a:cxn>
                <a:cxn ang="0">
                  <a:pos x="252" y="824"/>
                </a:cxn>
                <a:cxn ang="0">
                  <a:pos x="84" y="926"/>
                </a:cxn>
                <a:cxn ang="0">
                  <a:pos x="0" y="992"/>
                </a:cxn>
                <a:cxn ang="0">
                  <a:pos x="12" y="1040"/>
                </a:cxn>
                <a:cxn ang="0">
                  <a:pos x="132" y="1034"/>
                </a:cxn>
                <a:cxn ang="0">
                  <a:pos x="336" y="980"/>
                </a:cxn>
                <a:cxn ang="0">
                  <a:pos x="529" y="896"/>
                </a:cxn>
                <a:cxn ang="0">
                  <a:pos x="576" y="872"/>
                </a:cxn>
                <a:cxn ang="0">
                  <a:pos x="714" y="848"/>
                </a:cxn>
                <a:cxn ang="0">
                  <a:pos x="966" y="794"/>
                </a:cxn>
                <a:cxn ang="0">
                  <a:pos x="1212" y="782"/>
                </a:cxn>
                <a:cxn ang="0">
                  <a:pos x="1416" y="872"/>
                </a:cxn>
                <a:cxn ang="0">
                  <a:pos x="1464" y="932"/>
                </a:cxn>
                <a:cxn ang="0">
                  <a:pos x="1440" y="992"/>
                </a:cxn>
                <a:cxn ang="0">
                  <a:pos x="1302" y="1040"/>
                </a:cxn>
                <a:cxn ang="0">
                  <a:pos x="1158" y="1100"/>
                </a:cxn>
                <a:cxn ang="0">
                  <a:pos x="1093" y="1148"/>
                </a:cxn>
                <a:cxn ang="0">
                  <a:pos x="1075" y="1208"/>
                </a:cxn>
                <a:cxn ang="0">
                  <a:pos x="1093" y="1232"/>
                </a:cxn>
                <a:cxn ang="0">
                  <a:pos x="1152" y="1226"/>
                </a:cxn>
                <a:cxn ang="0">
                  <a:pos x="1332" y="1208"/>
                </a:cxn>
                <a:cxn ang="0">
                  <a:pos x="1434" y="1184"/>
                </a:cxn>
                <a:cxn ang="0">
                  <a:pos x="1464" y="1172"/>
                </a:cxn>
                <a:cxn ang="0">
                  <a:pos x="1578" y="1130"/>
                </a:cxn>
                <a:cxn ang="0">
                  <a:pos x="1758" y="1064"/>
                </a:cxn>
                <a:cxn ang="0">
                  <a:pos x="1872" y="962"/>
                </a:cxn>
                <a:cxn ang="0">
                  <a:pos x="1986" y="800"/>
                </a:cxn>
                <a:cxn ang="0">
                  <a:pos x="2166" y="650"/>
                </a:cxn>
                <a:cxn ang="0">
                  <a:pos x="2257" y="590"/>
                </a:cxn>
                <a:cxn ang="0">
                  <a:pos x="2400" y="57"/>
                </a:cxn>
              </a:cxnLst>
              <a:rect l="0" t="0" r="r" b="b"/>
              <a:pathLst>
                <a:path w="2401" h="1232">
                  <a:moveTo>
                    <a:pt x="2310" y="3"/>
                  </a:moveTo>
                  <a:lnTo>
                    <a:pt x="2280" y="3"/>
                  </a:lnTo>
                  <a:lnTo>
                    <a:pt x="2208" y="15"/>
                  </a:lnTo>
                  <a:lnTo>
                    <a:pt x="2136" y="27"/>
                  </a:lnTo>
                  <a:lnTo>
                    <a:pt x="2112" y="39"/>
                  </a:lnTo>
                  <a:lnTo>
                    <a:pt x="2088" y="57"/>
                  </a:lnTo>
                  <a:lnTo>
                    <a:pt x="2082" y="63"/>
                  </a:lnTo>
                  <a:lnTo>
                    <a:pt x="2076" y="69"/>
                  </a:lnTo>
                  <a:lnTo>
                    <a:pt x="1951" y="99"/>
                  </a:lnTo>
                  <a:lnTo>
                    <a:pt x="1896" y="111"/>
                  </a:lnTo>
                  <a:lnTo>
                    <a:pt x="1836" y="117"/>
                  </a:lnTo>
                  <a:lnTo>
                    <a:pt x="1704" y="135"/>
                  </a:lnTo>
                  <a:lnTo>
                    <a:pt x="1572" y="153"/>
                  </a:lnTo>
                  <a:lnTo>
                    <a:pt x="1434" y="165"/>
                  </a:lnTo>
                  <a:lnTo>
                    <a:pt x="1314" y="177"/>
                  </a:lnTo>
                  <a:lnTo>
                    <a:pt x="1260" y="183"/>
                  </a:lnTo>
                  <a:lnTo>
                    <a:pt x="1212" y="189"/>
                  </a:lnTo>
                  <a:lnTo>
                    <a:pt x="1176" y="189"/>
                  </a:lnTo>
                  <a:lnTo>
                    <a:pt x="1146" y="195"/>
                  </a:lnTo>
                  <a:lnTo>
                    <a:pt x="1128" y="195"/>
                  </a:lnTo>
                  <a:lnTo>
                    <a:pt x="1122" y="195"/>
                  </a:lnTo>
                  <a:lnTo>
                    <a:pt x="1116" y="201"/>
                  </a:lnTo>
                  <a:lnTo>
                    <a:pt x="1105" y="207"/>
                  </a:lnTo>
                  <a:lnTo>
                    <a:pt x="1075" y="231"/>
                  </a:lnTo>
                  <a:lnTo>
                    <a:pt x="1026" y="261"/>
                  </a:lnTo>
                  <a:lnTo>
                    <a:pt x="972" y="291"/>
                  </a:lnTo>
                  <a:lnTo>
                    <a:pt x="924" y="321"/>
                  </a:lnTo>
                  <a:lnTo>
                    <a:pt x="876" y="345"/>
                  </a:lnTo>
                  <a:lnTo>
                    <a:pt x="846" y="363"/>
                  </a:lnTo>
                  <a:lnTo>
                    <a:pt x="840" y="369"/>
                  </a:lnTo>
                  <a:lnTo>
                    <a:pt x="834" y="369"/>
                  </a:lnTo>
                  <a:lnTo>
                    <a:pt x="732" y="417"/>
                  </a:lnTo>
                  <a:lnTo>
                    <a:pt x="630" y="458"/>
                  </a:lnTo>
                  <a:lnTo>
                    <a:pt x="588" y="476"/>
                  </a:lnTo>
                  <a:lnTo>
                    <a:pt x="552" y="488"/>
                  </a:lnTo>
                  <a:lnTo>
                    <a:pt x="529" y="500"/>
                  </a:lnTo>
                  <a:lnTo>
                    <a:pt x="517" y="506"/>
                  </a:lnTo>
                  <a:lnTo>
                    <a:pt x="499" y="524"/>
                  </a:lnTo>
                  <a:lnTo>
                    <a:pt x="487" y="542"/>
                  </a:lnTo>
                  <a:lnTo>
                    <a:pt x="481" y="560"/>
                  </a:lnTo>
                  <a:lnTo>
                    <a:pt x="481" y="578"/>
                  </a:lnTo>
                  <a:lnTo>
                    <a:pt x="457" y="590"/>
                  </a:lnTo>
                  <a:lnTo>
                    <a:pt x="438" y="596"/>
                  </a:lnTo>
                  <a:lnTo>
                    <a:pt x="420" y="614"/>
                  </a:lnTo>
                  <a:lnTo>
                    <a:pt x="402" y="638"/>
                  </a:lnTo>
                  <a:lnTo>
                    <a:pt x="366" y="698"/>
                  </a:lnTo>
                  <a:lnTo>
                    <a:pt x="348" y="728"/>
                  </a:lnTo>
                  <a:lnTo>
                    <a:pt x="330" y="758"/>
                  </a:lnTo>
                  <a:lnTo>
                    <a:pt x="324" y="776"/>
                  </a:lnTo>
                  <a:lnTo>
                    <a:pt x="318" y="782"/>
                  </a:lnTo>
                  <a:lnTo>
                    <a:pt x="312" y="788"/>
                  </a:lnTo>
                  <a:lnTo>
                    <a:pt x="300" y="794"/>
                  </a:lnTo>
                  <a:lnTo>
                    <a:pt x="282" y="806"/>
                  </a:lnTo>
                  <a:lnTo>
                    <a:pt x="252" y="824"/>
                  </a:lnTo>
                  <a:lnTo>
                    <a:pt x="199" y="854"/>
                  </a:lnTo>
                  <a:lnTo>
                    <a:pt x="151" y="884"/>
                  </a:lnTo>
                  <a:lnTo>
                    <a:pt x="84" y="926"/>
                  </a:lnTo>
                  <a:lnTo>
                    <a:pt x="30" y="962"/>
                  </a:lnTo>
                  <a:lnTo>
                    <a:pt x="12" y="974"/>
                  </a:lnTo>
                  <a:lnTo>
                    <a:pt x="0" y="992"/>
                  </a:lnTo>
                  <a:lnTo>
                    <a:pt x="0" y="1004"/>
                  </a:lnTo>
                  <a:lnTo>
                    <a:pt x="0" y="1022"/>
                  </a:lnTo>
                  <a:lnTo>
                    <a:pt x="12" y="1040"/>
                  </a:lnTo>
                  <a:lnTo>
                    <a:pt x="42" y="1046"/>
                  </a:lnTo>
                  <a:lnTo>
                    <a:pt x="84" y="1046"/>
                  </a:lnTo>
                  <a:lnTo>
                    <a:pt x="132" y="1034"/>
                  </a:lnTo>
                  <a:lnTo>
                    <a:pt x="193" y="1022"/>
                  </a:lnTo>
                  <a:lnTo>
                    <a:pt x="264" y="1004"/>
                  </a:lnTo>
                  <a:lnTo>
                    <a:pt x="336" y="980"/>
                  </a:lnTo>
                  <a:lnTo>
                    <a:pt x="408" y="950"/>
                  </a:lnTo>
                  <a:lnTo>
                    <a:pt x="475" y="920"/>
                  </a:lnTo>
                  <a:lnTo>
                    <a:pt x="529" y="896"/>
                  </a:lnTo>
                  <a:lnTo>
                    <a:pt x="564" y="878"/>
                  </a:lnTo>
                  <a:lnTo>
                    <a:pt x="570" y="872"/>
                  </a:lnTo>
                  <a:lnTo>
                    <a:pt x="576" y="872"/>
                  </a:lnTo>
                  <a:lnTo>
                    <a:pt x="606" y="872"/>
                  </a:lnTo>
                  <a:lnTo>
                    <a:pt x="648" y="866"/>
                  </a:lnTo>
                  <a:lnTo>
                    <a:pt x="714" y="848"/>
                  </a:lnTo>
                  <a:lnTo>
                    <a:pt x="793" y="830"/>
                  </a:lnTo>
                  <a:lnTo>
                    <a:pt x="876" y="812"/>
                  </a:lnTo>
                  <a:lnTo>
                    <a:pt x="966" y="794"/>
                  </a:lnTo>
                  <a:lnTo>
                    <a:pt x="1063" y="782"/>
                  </a:lnTo>
                  <a:lnTo>
                    <a:pt x="1152" y="776"/>
                  </a:lnTo>
                  <a:lnTo>
                    <a:pt x="1212" y="782"/>
                  </a:lnTo>
                  <a:lnTo>
                    <a:pt x="1284" y="806"/>
                  </a:lnTo>
                  <a:lnTo>
                    <a:pt x="1357" y="836"/>
                  </a:lnTo>
                  <a:lnTo>
                    <a:pt x="1416" y="872"/>
                  </a:lnTo>
                  <a:lnTo>
                    <a:pt x="1434" y="890"/>
                  </a:lnTo>
                  <a:lnTo>
                    <a:pt x="1452" y="908"/>
                  </a:lnTo>
                  <a:lnTo>
                    <a:pt x="1464" y="932"/>
                  </a:lnTo>
                  <a:lnTo>
                    <a:pt x="1464" y="950"/>
                  </a:lnTo>
                  <a:lnTo>
                    <a:pt x="1458" y="968"/>
                  </a:lnTo>
                  <a:lnTo>
                    <a:pt x="1440" y="992"/>
                  </a:lnTo>
                  <a:lnTo>
                    <a:pt x="1410" y="1004"/>
                  </a:lnTo>
                  <a:lnTo>
                    <a:pt x="1369" y="1022"/>
                  </a:lnTo>
                  <a:lnTo>
                    <a:pt x="1302" y="1040"/>
                  </a:lnTo>
                  <a:lnTo>
                    <a:pt x="1248" y="1064"/>
                  </a:lnTo>
                  <a:lnTo>
                    <a:pt x="1200" y="1082"/>
                  </a:lnTo>
                  <a:lnTo>
                    <a:pt x="1158" y="1100"/>
                  </a:lnTo>
                  <a:lnTo>
                    <a:pt x="1128" y="1118"/>
                  </a:lnTo>
                  <a:lnTo>
                    <a:pt x="1110" y="1130"/>
                  </a:lnTo>
                  <a:lnTo>
                    <a:pt x="1093" y="1148"/>
                  </a:lnTo>
                  <a:lnTo>
                    <a:pt x="1081" y="1160"/>
                  </a:lnTo>
                  <a:lnTo>
                    <a:pt x="1069" y="1190"/>
                  </a:lnTo>
                  <a:lnTo>
                    <a:pt x="1075" y="1208"/>
                  </a:lnTo>
                  <a:lnTo>
                    <a:pt x="1081" y="1220"/>
                  </a:lnTo>
                  <a:lnTo>
                    <a:pt x="1087" y="1226"/>
                  </a:lnTo>
                  <a:lnTo>
                    <a:pt x="1093" y="1232"/>
                  </a:lnTo>
                  <a:lnTo>
                    <a:pt x="1110" y="1232"/>
                  </a:lnTo>
                  <a:lnTo>
                    <a:pt x="1128" y="1226"/>
                  </a:lnTo>
                  <a:lnTo>
                    <a:pt x="1152" y="1226"/>
                  </a:lnTo>
                  <a:lnTo>
                    <a:pt x="1212" y="1220"/>
                  </a:lnTo>
                  <a:lnTo>
                    <a:pt x="1272" y="1214"/>
                  </a:lnTo>
                  <a:lnTo>
                    <a:pt x="1332" y="1208"/>
                  </a:lnTo>
                  <a:lnTo>
                    <a:pt x="1393" y="1196"/>
                  </a:lnTo>
                  <a:lnTo>
                    <a:pt x="1416" y="1190"/>
                  </a:lnTo>
                  <a:lnTo>
                    <a:pt x="1434" y="1184"/>
                  </a:lnTo>
                  <a:lnTo>
                    <a:pt x="1446" y="1178"/>
                  </a:lnTo>
                  <a:lnTo>
                    <a:pt x="1452" y="1178"/>
                  </a:lnTo>
                  <a:lnTo>
                    <a:pt x="1464" y="1172"/>
                  </a:lnTo>
                  <a:lnTo>
                    <a:pt x="1488" y="1166"/>
                  </a:lnTo>
                  <a:lnTo>
                    <a:pt x="1530" y="1148"/>
                  </a:lnTo>
                  <a:lnTo>
                    <a:pt x="1578" y="1130"/>
                  </a:lnTo>
                  <a:lnTo>
                    <a:pt x="1681" y="1094"/>
                  </a:lnTo>
                  <a:lnTo>
                    <a:pt x="1722" y="1076"/>
                  </a:lnTo>
                  <a:lnTo>
                    <a:pt x="1758" y="1064"/>
                  </a:lnTo>
                  <a:lnTo>
                    <a:pt x="1812" y="1040"/>
                  </a:lnTo>
                  <a:lnTo>
                    <a:pt x="1848" y="1004"/>
                  </a:lnTo>
                  <a:lnTo>
                    <a:pt x="1872" y="962"/>
                  </a:lnTo>
                  <a:lnTo>
                    <a:pt x="1890" y="932"/>
                  </a:lnTo>
                  <a:lnTo>
                    <a:pt x="1932" y="866"/>
                  </a:lnTo>
                  <a:lnTo>
                    <a:pt x="1986" y="800"/>
                  </a:lnTo>
                  <a:lnTo>
                    <a:pt x="2046" y="740"/>
                  </a:lnTo>
                  <a:lnTo>
                    <a:pt x="2112" y="692"/>
                  </a:lnTo>
                  <a:lnTo>
                    <a:pt x="2166" y="650"/>
                  </a:lnTo>
                  <a:lnTo>
                    <a:pt x="2214" y="620"/>
                  </a:lnTo>
                  <a:lnTo>
                    <a:pt x="2244" y="596"/>
                  </a:lnTo>
                  <a:lnTo>
                    <a:pt x="2257" y="590"/>
                  </a:lnTo>
                  <a:lnTo>
                    <a:pt x="2257" y="590"/>
                  </a:lnTo>
                  <a:lnTo>
                    <a:pt x="2400" y="518"/>
                  </a:lnTo>
                  <a:lnTo>
                    <a:pt x="2400" y="57"/>
                  </a:lnTo>
                  <a:lnTo>
                    <a:pt x="2401" y="0"/>
                  </a:lnTo>
                  <a:lnTo>
                    <a:pt x="2310" y="3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3494" name="Freeform 6"/>
            <p:cNvSpPr>
              <a:spLocks/>
            </p:cNvSpPr>
            <p:nvPr userDrawn="1"/>
          </p:nvSpPr>
          <p:spPr bwMode="hidden">
            <a:xfrm>
              <a:off x="3792" y="1536"/>
              <a:ext cx="1968" cy="762"/>
            </a:xfrm>
            <a:custGeom>
              <a:avLst/>
              <a:gdLst/>
              <a:ahLst/>
              <a:cxnLst>
                <a:cxn ang="0">
                  <a:pos x="965" y="165"/>
                </a:cxn>
                <a:cxn ang="0">
                  <a:pos x="696" y="200"/>
                </a:cxn>
                <a:cxn ang="0">
                  <a:pos x="693" y="237"/>
                </a:cxn>
                <a:cxn ang="0">
                  <a:pos x="924" y="258"/>
                </a:cxn>
                <a:cxn ang="0">
                  <a:pos x="993" y="267"/>
                </a:cxn>
                <a:cxn ang="0">
                  <a:pos x="681" y="291"/>
                </a:cxn>
                <a:cxn ang="0">
                  <a:pos x="633" y="309"/>
                </a:cxn>
                <a:cxn ang="0">
                  <a:pos x="645" y="336"/>
                </a:cxn>
                <a:cxn ang="0">
                  <a:pos x="672" y="351"/>
                </a:cxn>
                <a:cxn ang="0">
                  <a:pos x="984" y="333"/>
                </a:cxn>
                <a:cxn ang="0">
                  <a:pos x="1080" y="357"/>
                </a:cxn>
                <a:cxn ang="0">
                  <a:pos x="624" y="492"/>
                </a:cxn>
                <a:cxn ang="0">
                  <a:pos x="616" y="536"/>
                </a:cxn>
                <a:cxn ang="0">
                  <a:pos x="8" y="724"/>
                </a:cxn>
                <a:cxn ang="0">
                  <a:pos x="0" y="756"/>
                </a:cxn>
                <a:cxn ang="0">
                  <a:pos x="27" y="762"/>
                </a:cxn>
                <a:cxn ang="0">
                  <a:pos x="664" y="564"/>
                </a:cxn>
                <a:cxn ang="0">
                  <a:pos x="856" y="600"/>
                </a:cxn>
                <a:cxn ang="0">
                  <a:pos x="1158" y="507"/>
                </a:cxn>
                <a:cxn ang="0">
                  <a:pos x="1434" y="465"/>
                </a:cxn>
                <a:cxn ang="0">
                  <a:pos x="1572" y="368"/>
                </a:cxn>
                <a:cxn ang="0">
                  <a:pos x="1712" y="340"/>
                </a:cxn>
                <a:cxn ang="0">
                  <a:pos x="1856" y="328"/>
                </a:cxn>
                <a:cxn ang="0">
                  <a:pos x="1968" y="330"/>
                </a:cxn>
                <a:cxn ang="0">
                  <a:pos x="1968" y="0"/>
                </a:cxn>
                <a:cxn ang="0">
                  <a:pos x="1934" y="3"/>
                </a:cxn>
                <a:cxn ang="0">
                  <a:pos x="1832" y="5"/>
                </a:cxn>
                <a:cxn ang="0">
                  <a:pos x="1682" y="35"/>
                </a:cxn>
                <a:cxn ang="0">
                  <a:pos x="1643" y="72"/>
                </a:cxn>
                <a:cxn ang="0">
                  <a:pos x="1392" y="119"/>
                </a:cxn>
              </a:cxnLst>
              <a:rect l="0" t="0" r="r" b="b"/>
              <a:pathLst>
                <a:path w="1968" h="762">
                  <a:moveTo>
                    <a:pt x="965" y="165"/>
                  </a:moveTo>
                  <a:lnTo>
                    <a:pt x="696" y="200"/>
                  </a:lnTo>
                  <a:lnTo>
                    <a:pt x="693" y="237"/>
                  </a:lnTo>
                  <a:lnTo>
                    <a:pt x="924" y="258"/>
                  </a:lnTo>
                  <a:lnTo>
                    <a:pt x="993" y="267"/>
                  </a:lnTo>
                  <a:lnTo>
                    <a:pt x="681" y="291"/>
                  </a:lnTo>
                  <a:lnTo>
                    <a:pt x="633" y="309"/>
                  </a:lnTo>
                  <a:lnTo>
                    <a:pt x="645" y="336"/>
                  </a:lnTo>
                  <a:lnTo>
                    <a:pt x="672" y="351"/>
                  </a:lnTo>
                  <a:lnTo>
                    <a:pt x="984" y="333"/>
                  </a:lnTo>
                  <a:lnTo>
                    <a:pt x="1080" y="357"/>
                  </a:lnTo>
                  <a:lnTo>
                    <a:pt x="624" y="492"/>
                  </a:lnTo>
                  <a:lnTo>
                    <a:pt x="616" y="536"/>
                  </a:lnTo>
                  <a:lnTo>
                    <a:pt x="8" y="724"/>
                  </a:lnTo>
                  <a:lnTo>
                    <a:pt x="0" y="756"/>
                  </a:lnTo>
                  <a:lnTo>
                    <a:pt x="27" y="762"/>
                  </a:lnTo>
                  <a:lnTo>
                    <a:pt x="664" y="564"/>
                  </a:lnTo>
                  <a:lnTo>
                    <a:pt x="856" y="600"/>
                  </a:lnTo>
                  <a:lnTo>
                    <a:pt x="1158" y="507"/>
                  </a:lnTo>
                  <a:lnTo>
                    <a:pt x="1434" y="465"/>
                  </a:lnTo>
                  <a:lnTo>
                    <a:pt x="1572" y="368"/>
                  </a:lnTo>
                  <a:lnTo>
                    <a:pt x="1712" y="340"/>
                  </a:lnTo>
                  <a:lnTo>
                    <a:pt x="1856" y="328"/>
                  </a:lnTo>
                  <a:lnTo>
                    <a:pt x="1968" y="330"/>
                  </a:lnTo>
                  <a:lnTo>
                    <a:pt x="1968" y="0"/>
                  </a:lnTo>
                  <a:lnTo>
                    <a:pt x="1934" y="3"/>
                  </a:lnTo>
                  <a:lnTo>
                    <a:pt x="1832" y="5"/>
                  </a:lnTo>
                  <a:lnTo>
                    <a:pt x="1682" y="35"/>
                  </a:lnTo>
                  <a:lnTo>
                    <a:pt x="1643" y="72"/>
                  </a:lnTo>
                  <a:lnTo>
                    <a:pt x="1392" y="119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3495" name="Freeform 7"/>
            <p:cNvSpPr>
              <a:spLocks/>
            </p:cNvSpPr>
            <p:nvPr userDrawn="1"/>
          </p:nvSpPr>
          <p:spPr bwMode="hidden">
            <a:xfrm>
              <a:off x="3599" y="2477"/>
              <a:ext cx="186" cy="120"/>
            </a:xfrm>
            <a:custGeom>
              <a:avLst/>
              <a:gdLst/>
              <a:ahLst/>
              <a:cxnLst>
                <a:cxn ang="0">
                  <a:pos x="185" y="0"/>
                </a:cxn>
                <a:cxn ang="0">
                  <a:pos x="185" y="6"/>
                </a:cxn>
                <a:cxn ang="0">
                  <a:pos x="185" y="18"/>
                </a:cxn>
                <a:cxn ang="0">
                  <a:pos x="185" y="36"/>
                </a:cxn>
                <a:cxn ang="0">
                  <a:pos x="179" y="54"/>
                </a:cxn>
                <a:cxn ang="0">
                  <a:pos x="161" y="72"/>
                </a:cxn>
                <a:cxn ang="0">
                  <a:pos x="137" y="96"/>
                </a:cxn>
                <a:cxn ang="0">
                  <a:pos x="101" y="108"/>
                </a:cxn>
                <a:cxn ang="0">
                  <a:pos x="47" y="120"/>
                </a:cxn>
                <a:cxn ang="0">
                  <a:pos x="29" y="120"/>
                </a:cxn>
                <a:cxn ang="0">
                  <a:pos x="17" y="114"/>
                </a:cxn>
                <a:cxn ang="0">
                  <a:pos x="0" y="96"/>
                </a:cxn>
                <a:cxn ang="0">
                  <a:pos x="0" y="78"/>
                </a:cxn>
                <a:cxn ang="0">
                  <a:pos x="0" y="72"/>
                </a:cxn>
                <a:cxn ang="0">
                  <a:pos x="185" y="0"/>
                </a:cxn>
                <a:cxn ang="0">
                  <a:pos x="185" y="0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85" y="18"/>
                  </a:lnTo>
                  <a:lnTo>
                    <a:pt x="185" y="36"/>
                  </a:lnTo>
                  <a:lnTo>
                    <a:pt x="179" y="54"/>
                  </a:lnTo>
                  <a:lnTo>
                    <a:pt x="161" y="72"/>
                  </a:lnTo>
                  <a:lnTo>
                    <a:pt x="137" y="96"/>
                  </a:lnTo>
                  <a:lnTo>
                    <a:pt x="101" y="108"/>
                  </a:lnTo>
                  <a:lnTo>
                    <a:pt x="47" y="120"/>
                  </a:lnTo>
                  <a:lnTo>
                    <a:pt x="29" y="120"/>
                  </a:lnTo>
                  <a:lnTo>
                    <a:pt x="17" y="114"/>
                  </a:lnTo>
                  <a:lnTo>
                    <a:pt x="0" y="96"/>
                  </a:lnTo>
                  <a:lnTo>
                    <a:pt x="0" y="78"/>
                  </a:lnTo>
                  <a:lnTo>
                    <a:pt x="0" y="72"/>
                  </a:lnTo>
                  <a:lnTo>
                    <a:pt x="185" y="0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3496" name="Freeform 8"/>
            <p:cNvSpPr>
              <a:spLocks/>
            </p:cNvSpPr>
            <p:nvPr userDrawn="1"/>
          </p:nvSpPr>
          <p:spPr bwMode="hidden">
            <a:xfrm>
              <a:off x="3779" y="2393"/>
              <a:ext cx="185" cy="120"/>
            </a:xfrm>
            <a:custGeom>
              <a:avLst/>
              <a:gdLst/>
              <a:ahLst/>
              <a:cxnLst>
                <a:cxn ang="0">
                  <a:pos x="185" y="0"/>
                </a:cxn>
                <a:cxn ang="0">
                  <a:pos x="185" y="6"/>
                </a:cxn>
                <a:cxn ang="0">
                  <a:pos x="179" y="24"/>
                </a:cxn>
                <a:cxn ang="0">
                  <a:pos x="167" y="42"/>
                </a:cxn>
                <a:cxn ang="0">
                  <a:pos x="149" y="66"/>
                </a:cxn>
                <a:cxn ang="0">
                  <a:pos x="131" y="90"/>
                </a:cxn>
                <a:cxn ang="0">
                  <a:pos x="102" y="108"/>
                </a:cxn>
                <a:cxn ang="0">
                  <a:pos x="66" y="120"/>
                </a:cxn>
                <a:cxn ang="0">
                  <a:pos x="18" y="120"/>
                </a:cxn>
                <a:cxn ang="0">
                  <a:pos x="0" y="60"/>
                </a:cxn>
                <a:cxn ang="0">
                  <a:pos x="185" y="0"/>
                </a:cxn>
                <a:cxn ang="0">
                  <a:pos x="185" y="0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79" y="24"/>
                  </a:lnTo>
                  <a:lnTo>
                    <a:pt x="167" y="42"/>
                  </a:lnTo>
                  <a:lnTo>
                    <a:pt x="149" y="66"/>
                  </a:lnTo>
                  <a:lnTo>
                    <a:pt x="131" y="90"/>
                  </a:lnTo>
                  <a:lnTo>
                    <a:pt x="102" y="108"/>
                  </a:lnTo>
                  <a:lnTo>
                    <a:pt x="66" y="120"/>
                  </a:lnTo>
                  <a:lnTo>
                    <a:pt x="18" y="120"/>
                  </a:lnTo>
                  <a:lnTo>
                    <a:pt x="0" y="60"/>
                  </a:lnTo>
                  <a:lnTo>
                    <a:pt x="185" y="0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3497" name="Freeform 9"/>
            <p:cNvSpPr>
              <a:spLocks/>
            </p:cNvSpPr>
            <p:nvPr userDrawn="1"/>
          </p:nvSpPr>
          <p:spPr bwMode="hidden">
            <a:xfrm>
              <a:off x="3839" y="1836"/>
              <a:ext cx="528" cy="275"/>
            </a:xfrm>
            <a:custGeom>
              <a:avLst/>
              <a:gdLst/>
              <a:ahLst/>
              <a:cxnLst>
                <a:cxn ang="0">
                  <a:pos x="0" y="275"/>
                </a:cxn>
                <a:cxn ang="0">
                  <a:pos x="0" y="269"/>
                </a:cxn>
                <a:cxn ang="0">
                  <a:pos x="6" y="251"/>
                </a:cxn>
                <a:cxn ang="0">
                  <a:pos x="6" y="239"/>
                </a:cxn>
                <a:cxn ang="0">
                  <a:pos x="12" y="227"/>
                </a:cxn>
                <a:cxn ang="0">
                  <a:pos x="18" y="221"/>
                </a:cxn>
                <a:cxn ang="0">
                  <a:pos x="36" y="215"/>
                </a:cxn>
                <a:cxn ang="0">
                  <a:pos x="77" y="203"/>
                </a:cxn>
                <a:cxn ang="0">
                  <a:pos x="137" y="179"/>
                </a:cxn>
                <a:cxn ang="0">
                  <a:pos x="209" y="143"/>
                </a:cxn>
                <a:cxn ang="0">
                  <a:pos x="251" y="120"/>
                </a:cxn>
                <a:cxn ang="0">
                  <a:pos x="299" y="96"/>
                </a:cxn>
                <a:cxn ang="0">
                  <a:pos x="394" y="48"/>
                </a:cxn>
                <a:cxn ang="0">
                  <a:pos x="442" y="30"/>
                </a:cxn>
                <a:cxn ang="0">
                  <a:pos x="478" y="12"/>
                </a:cxn>
                <a:cxn ang="0">
                  <a:pos x="502" y="6"/>
                </a:cxn>
                <a:cxn ang="0">
                  <a:pos x="520" y="0"/>
                </a:cxn>
                <a:cxn ang="0">
                  <a:pos x="526" y="0"/>
                </a:cxn>
                <a:cxn ang="0">
                  <a:pos x="520" y="6"/>
                </a:cxn>
                <a:cxn ang="0">
                  <a:pos x="508" y="12"/>
                </a:cxn>
                <a:cxn ang="0">
                  <a:pos x="484" y="24"/>
                </a:cxn>
                <a:cxn ang="0">
                  <a:pos x="460" y="42"/>
                </a:cxn>
                <a:cxn ang="0">
                  <a:pos x="436" y="54"/>
                </a:cxn>
                <a:cxn ang="0">
                  <a:pos x="394" y="78"/>
                </a:cxn>
                <a:cxn ang="0">
                  <a:pos x="340" y="108"/>
                </a:cxn>
                <a:cxn ang="0">
                  <a:pos x="275" y="143"/>
                </a:cxn>
                <a:cxn ang="0">
                  <a:pos x="131" y="221"/>
                </a:cxn>
                <a:cxn ang="0">
                  <a:pos x="65" y="251"/>
                </a:cxn>
                <a:cxn ang="0">
                  <a:pos x="0" y="275"/>
                </a:cxn>
                <a:cxn ang="0">
                  <a:pos x="0" y="275"/>
                </a:cxn>
              </a:cxnLst>
              <a:rect l="0" t="0" r="r" b="b"/>
              <a:pathLst>
                <a:path w="526" h="275">
                  <a:moveTo>
                    <a:pt x="0" y="275"/>
                  </a:moveTo>
                  <a:lnTo>
                    <a:pt x="0" y="269"/>
                  </a:lnTo>
                  <a:lnTo>
                    <a:pt x="6" y="251"/>
                  </a:lnTo>
                  <a:lnTo>
                    <a:pt x="6" y="239"/>
                  </a:lnTo>
                  <a:lnTo>
                    <a:pt x="12" y="227"/>
                  </a:lnTo>
                  <a:lnTo>
                    <a:pt x="18" y="221"/>
                  </a:lnTo>
                  <a:lnTo>
                    <a:pt x="36" y="215"/>
                  </a:lnTo>
                  <a:lnTo>
                    <a:pt x="77" y="203"/>
                  </a:lnTo>
                  <a:lnTo>
                    <a:pt x="137" y="179"/>
                  </a:lnTo>
                  <a:lnTo>
                    <a:pt x="209" y="143"/>
                  </a:lnTo>
                  <a:lnTo>
                    <a:pt x="251" y="120"/>
                  </a:lnTo>
                  <a:lnTo>
                    <a:pt x="299" y="96"/>
                  </a:lnTo>
                  <a:lnTo>
                    <a:pt x="394" y="48"/>
                  </a:lnTo>
                  <a:lnTo>
                    <a:pt x="442" y="30"/>
                  </a:lnTo>
                  <a:lnTo>
                    <a:pt x="478" y="12"/>
                  </a:lnTo>
                  <a:lnTo>
                    <a:pt x="502" y="6"/>
                  </a:lnTo>
                  <a:lnTo>
                    <a:pt x="520" y="0"/>
                  </a:lnTo>
                  <a:lnTo>
                    <a:pt x="526" y="0"/>
                  </a:lnTo>
                  <a:lnTo>
                    <a:pt x="520" y="6"/>
                  </a:lnTo>
                  <a:lnTo>
                    <a:pt x="508" y="12"/>
                  </a:lnTo>
                  <a:lnTo>
                    <a:pt x="484" y="24"/>
                  </a:lnTo>
                  <a:lnTo>
                    <a:pt x="460" y="42"/>
                  </a:lnTo>
                  <a:lnTo>
                    <a:pt x="436" y="54"/>
                  </a:lnTo>
                  <a:lnTo>
                    <a:pt x="394" y="78"/>
                  </a:lnTo>
                  <a:lnTo>
                    <a:pt x="340" y="108"/>
                  </a:lnTo>
                  <a:lnTo>
                    <a:pt x="275" y="143"/>
                  </a:lnTo>
                  <a:lnTo>
                    <a:pt x="131" y="221"/>
                  </a:lnTo>
                  <a:lnTo>
                    <a:pt x="65" y="251"/>
                  </a:lnTo>
                  <a:lnTo>
                    <a:pt x="0" y="275"/>
                  </a:lnTo>
                  <a:lnTo>
                    <a:pt x="0" y="27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3498" name="Freeform 10"/>
            <p:cNvSpPr>
              <a:spLocks/>
            </p:cNvSpPr>
            <p:nvPr userDrawn="1"/>
          </p:nvSpPr>
          <p:spPr bwMode="hidden">
            <a:xfrm>
              <a:off x="3676" y="2015"/>
              <a:ext cx="721" cy="306"/>
            </a:xfrm>
            <a:custGeom>
              <a:avLst/>
              <a:gdLst/>
              <a:ahLst/>
              <a:cxnLst>
                <a:cxn ang="0">
                  <a:pos x="48" y="216"/>
                </a:cxn>
                <a:cxn ang="0">
                  <a:pos x="30" y="252"/>
                </a:cxn>
                <a:cxn ang="0">
                  <a:pos x="12" y="282"/>
                </a:cxn>
                <a:cxn ang="0">
                  <a:pos x="6" y="300"/>
                </a:cxn>
                <a:cxn ang="0">
                  <a:pos x="0" y="306"/>
                </a:cxn>
                <a:cxn ang="0">
                  <a:pos x="48" y="276"/>
                </a:cxn>
                <a:cxn ang="0">
                  <a:pos x="84" y="252"/>
                </a:cxn>
                <a:cxn ang="0">
                  <a:pos x="108" y="234"/>
                </a:cxn>
                <a:cxn ang="0">
                  <a:pos x="120" y="228"/>
                </a:cxn>
                <a:cxn ang="0">
                  <a:pos x="126" y="228"/>
                </a:cxn>
                <a:cxn ang="0">
                  <a:pos x="144" y="222"/>
                </a:cxn>
                <a:cxn ang="0">
                  <a:pos x="168" y="216"/>
                </a:cxn>
                <a:cxn ang="0">
                  <a:pos x="198" y="204"/>
                </a:cxn>
                <a:cxn ang="0">
                  <a:pos x="275" y="180"/>
                </a:cxn>
                <a:cxn ang="0">
                  <a:pos x="371" y="156"/>
                </a:cxn>
                <a:cxn ang="0">
                  <a:pos x="461" y="126"/>
                </a:cxn>
                <a:cxn ang="0">
                  <a:pos x="544" y="102"/>
                </a:cxn>
                <a:cxn ang="0">
                  <a:pos x="574" y="90"/>
                </a:cxn>
                <a:cxn ang="0">
                  <a:pos x="604" y="84"/>
                </a:cxn>
                <a:cxn ang="0">
                  <a:pos x="622" y="78"/>
                </a:cxn>
                <a:cxn ang="0">
                  <a:pos x="628" y="72"/>
                </a:cxn>
                <a:cxn ang="0">
                  <a:pos x="634" y="66"/>
                </a:cxn>
                <a:cxn ang="0">
                  <a:pos x="652" y="60"/>
                </a:cxn>
                <a:cxn ang="0">
                  <a:pos x="694" y="30"/>
                </a:cxn>
                <a:cxn ang="0">
                  <a:pos x="712" y="18"/>
                </a:cxn>
                <a:cxn ang="0">
                  <a:pos x="718" y="6"/>
                </a:cxn>
                <a:cxn ang="0">
                  <a:pos x="712" y="0"/>
                </a:cxn>
                <a:cxn ang="0">
                  <a:pos x="688" y="0"/>
                </a:cxn>
                <a:cxn ang="0">
                  <a:pos x="628" y="0"/>
                </a:cxn>
                <a:cxn ang="0">
                  <a:pos x="580" y="0"/>
                </a:cxn>
                <a:cxn ang="0">
                  <a:pos x="544" y="0"/>
                </a:cxn>
                <a:cxn ang="0">
                  <a:pos x="514" y="18"/>
                </a:cxn>
                <a:cxn ang="0">
                  <a:pos x="485" y="42"/>
                </a:cxn>
                <a:cxn ang="0">
                  <a:pos x="467" y="54"/>
                </a:cxn>
                <a:cxn ang="0">
                  <a:pos x="449" y="60"/>
                </a:cxn>
                <a:cxn ang="0">
                  <a:pos x="425" y="60"/>
                </a:cxn>
                <a:cxn ang="0">
                  <a:pos x="389" y="66"/>
                </a:cxn>
                <a:cxn ang="0">
                  <a:pos x="347" y="84"/>
                </a:cxn>
                <a:cxn ang="0">
                  <a:pos x="311" y="108"/>
                </a:cxn>
                <a:cxn ang="0">
                  <a:pos x="287" y="126"/>
                </a:cxn>
                <a:cxn ang="0">
                  <a:pos x="275" y="132"/>
                </a:cxn>
                <a:cxn ang="0">
                  <a:pos x="257" y="138"/>
                </a:cxn>
                <a:cxn ang="0">
                  <a:pos x="221" y="138"/>
                </a:cxn>
                <a:cxn ang="0">
                  <a:pos x="186" y="138"/>
                </a:cxn>
                <a:cxn ang="0">
                  <a:pos x="180" y="138"/>
                </a:cxn>
                <a:cxn ang="0">
                  <a:pos x="174" y="138"/>
                </a:cxn>
                <a:cxn ang="0">
                  <a:pos x="114" y="162"/>
                </a:cxn>
                <a:cxn ang="0">
                  <a:pos x="48" y="216"/>
                </a:cxn>
                <a:cxn ang="0">
                  <a:pos x="48" y="216"/>
                </a:cxn>
              </a:cxnLst>
              <a:rect l="0" t="0" r="r" b="b"/>
              <a:pathLst>
                <a:path w="718" h="306">
                  <a:moveTo>
                    <a:pt x="48" y="216"/>
                  </a:moveTo>
                  <a:lnTo>
                    <a:pt x="30" y="252"/>
                  </a:lnTo>
                  <a:lnTo>
                    <a:pt x="12" y="282"/>
                  </a:lnTo>
                  <a:lnTo>
                    <a:pt x="6" y="300"/>
                  </a:lnTo>
                  <a:lnTo>
                    <a:pt x="0" y="306"/>
                  </a:lnTo>
                  <a:lnTo>
                    <a:pt x="48" y="276"/>
                  </a:lnTo>
                  <a:lnTo>
                    <a:pt x="84" y="252"/>
                  </a:lnTo>
                  <a:lnTo>
                    <a:pt x="108" y="234"/>
                  </a:lnTo>
                  <a:lnTo>
                    <a:pt x="120" y="228"/>
                  </a:lnTo>
                  <a:lnTo>
                    <a:pt x="126" y="228"/>
                  </a:lnTo>
                  <a:lnTo>
                    <a:pt x="144" y="222"/>
                  </a:lnTo>
                  <a:lnTo>
                    <a:pt x="168" y="216"/>
                  </a:lnTo>
                  <a:lnTo>
                    <a:pt x="198" y="204"/>
                  </a:lnTo>
                  <a:lnTo>
                    <a:pt x="275" y="180"/>
                  </a:lnTo>
                  <a:lnTo>
                    <a:pt x="371" y="156"/>
                  </a:lnTo>
                  <a:lnTo>
                    <a:pt x="461" y="126"/>
                  </a:lnTo>
                  <a:lnTo>
                    <a:pt x="544" y="102"/>
                  </a:lnTo>
                  <a:lnTo>
                    <a:pt x="574" y="90"/>
                  </a:lnTo>
                  <a:lnTo>
                    <a:pt x="604" y="84"/>
                  </a:lnTo>
                  <a:lnTo>
                    <a:pt x="622" y="78"/>
                  </a:lnTo>
                  <a:lnTo>
                    <a:pt x="628" y="72"/>
                  </a:lnTo>
                  <a:lnTo>
                    <a:pt x="634" y="66"/>
                  </a:lnTo>
                  <a:lnTo>
                    <a:pt x="652" y="60"/>
                  </a:lnTo>
                  <a:lnTo>
                    <a:pt x="694" y="30"/>
                  </a:lnTo>
                  <a:lnTo>
                    <a:pt x="712" y="18"/>
                  </a:lnTo>
                  <a:lnTo>
                    <a:pt x="718" y="6"/>
                  </a:lnTo>
                  <a:lnTo>
                    <a:pt x="712" y="0"/>
                  </a:lnTo>
                  <a:lnTo>
                    <a:pt x="688" y="0"/>
                  </a:lnTo>
                  <a:lnTo>
                    <a:pt x="628" y="0"/>
                  </a:lnTo>
                  <a:lnTo>
                    <a:pt x="580" y="0"/>
                  </a:lnTo>
                  <a:lnTo>
                    <a:pt x="544" y="0"/>
                  </a:lnTo>
                  <a:lnTo>
                    <a:pt x="514" y="18"/>
                  </a:lnTo>
                  <a:lnTo>
                    <a:pt x="485" y="42"/>
                  </a:lnTo>
                  <a:lnTo>
                    <a:pt x="467" y="54"/>
                  </a:lnTo>
                  <a:lnTo>
                    <a:pt x="449" y="60"/>
                  </a:lnTo>
                  <a:lnTo>
                    <a:pt x="425" y="60"/>
                  </a:lnTo>
                  <a:lnTo>
                    <a:pt x="389" y="66"/>
                  </a:lnTo>
                  <a:lnTo>
                    <a:pt x="347" y="84"/>
                  </a:lnTo>
                  <a:lnTo>
                    <a:pt x="311" y="108"/>
                  </a:lnTo>
                  <a:lnTo>
                    <a:pt x="287" y="126"/>
                  </a:lnTo>
                  <a:lnTo>
                    <a:pt x="275" y="132"/>
                  </a:lnTo>
                  <a:lnTo>
                    <a:pt x="257" y="138"/>
                  </a:lnTo>
                  <a:lnTo>
                    <a:pt x="221" y="138"/>
                  </a:lnTo>
                  <a:lnTo>
                    <a:pt x="186" y="138"/>
                  </a:lnTo>
                  <a:lnTo>
                    <a:pt x="180" y="138"/>
                  </a:lnTo>
                  <a:lnTo>
                    <a:pt x="174" y="138"/>
                  </a:lnTo>
                  <a:lnTo>
                    <a:pt x="114" y="162"/>
                  </a:lnTo>
                  <a:lnTo>
                    <a:pt x="48" y="216"/>
                  </a:lnTo>
                  <a:lnTo>
                    <a:pt x="48" y="21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3499" name="Freeform 11"/>
            <p:cNvSpPr>
              <a:spLocks/>
            </p:cNvSpPr>
            <p:nvPr userDrawn="1"/>
          </p:nvSpPr>
          <p:spPr bwMode="hidden">
            <a:xfrm>
              <a:off x="3358" y="1890"/>
              <a:ext cx="2400" cy="881"/>
            </a:xfrm>
            <a:custGeom>
              <a:avLst/>
              <a:gdLst/>
              <a:ahLst/>
              <a:cxnLst>
                <a:cxn ang="0">
                  <a:pos x="2231" y="54"/>
                </a:cxn>
                <a:cxn ang="0">
                  <a:pos x="2189" y="54"/>
                </a:cxn>
                <a:cxn ang="0">
                  <a:pos x="2147" y="66"/>
                </a:cxn>
                <a:cxn ang="0">
                  <a:pos x="2021" y="101"/>
                </a:cxn>
                <a:cxn ang="0">
                  <a:pos x="1956" y="119"/>
                </a:cxn>
                <a:cxn ang="0">
                  <a:pos x="1860" y="167"/>
                </a:cxn>
                <a:cxn ang="0">
                  <a:pos x="1836" y="245"/>
                </a:cxn>
                <a:cxn ang="0">
                  <a:pos x="1842" y="305"/>
                </a:cxn>
                <a:cxn ang="0">
                  <a:pos x="1758" y="317"/>
                </a:cxn>
                <a:cxn ang="0">
                  <a:pos x="1597" y="263"/>
                </a:cxn>
                <a:cxn ang="0">
                  <a:pos x="1507" y="257"/>
                </a:cxn>
                <a:cxn ang="0">
                  <a:pos x="1399" y="311"/>
                </a:cxn>
                <a:cxn ang="0">
                  <a:pos x="1334" y="353"/>
                </a:cxn>
                <a:cxn ang="0">
                  <a:pos x="1310" y="359"/>
                </a:cxn>
                <a:cxn ang="0">
                  <a:pos x="1214" y="371"/>
                </a:cxn>
                <a:cxn ang="0">
                  <a:pos x="1160" y="365"/>
                </a:cxn>
                <a:cxn ang="0">
                  <a:pos x="1053" y="371"/>
                </a:cxn>
                <a:cxn ang="0">
                  <a:pos x="957" y="383"/>
                </a:cxn>
                <a:cxn ang="0">
                  <a:pos x="921" y="401"/>
                </a:cxn>
                <a:cxn ang="0">
                  <a:pos x="819" y="419"/>
                </a:cxn>
                <a:cxn ang="0">
                  <a:pos x="778" y="419"/>
                </a:cxn>
                <a:cxn ang="0">
                  <a:pos x="664" y="437"/>
                </a:cxn>
                <a:cxn ang="0">
                  <a:pos x="598" y="473"/>
                </a:cxn>
                <a:cxn ang="0">
                  <a:pos x="503" y="467"/>
                </a:cxn>
                <a:cxn ang="0">
                  <a:pos x="431" y="491"/>
                </a:cxn>
                <a:cxn ang="0">
                  <a:pos x="413" y="539"/>
                </a:cxn>
                <a:cxn ang="0">
                  <a:pos x="347" y="569"/>
                </a:cxn>
                <a:cxn ang="0">
                  <a:pos x="222" y="599"/>
                </a:cxn>
                <a:cxn ang="0">
                  <a:pos x="138" y="647"/>
                </a:cxn>
                <a:cxn ang="0">
                  <a:pos x="108" y="659"/>
                </a:cxn>
                <a:cxn ang="0">
                  <a:pos x="0" y="671"/>
                </a:cxn>
                <a:cxn ang="0">
                  <a:pos x="84" y="695"/>
                </a:cxn>
                <a:cxn ang="0">
                  <a:pos x="263" y="653"/>
                </a:cxn>
                <a:cxn ang="0">
                  <a:pos x="473" y="569"/>
                </a:cxn>
                <a:cxn ang="0">
                  <a:pos x="568" y="521"/>
                </a:cxn>
                <a:cxn ang="0">
                  <a:pos x="646" y="515"/>
                </a:cxn>
                <a:cxn ang="0">
                  <a:pos x="873" y="461"/>
                </a:cxn>
                <a:cxn ang="0">
                  <a:pos x="1148" y="425"/>
                </a:cxn>
                <a:cxn ang="0">
                  <a:pos x="1292" y="461"/>
                </a:cxn>
                <a:cxn ang="0">
                  <a:pos x="1417" y="533"/>
                </a:cxn>
                <a:cxn ang="0">
                  <a:pos x="1435" y="617"/>
                </a:cxn>
                <a:cxn ang="0">
                  <a:pos x="1376" y="653"/>
                </a:cxn>
                <a:cxn ang="0">
                  <a:pos x="1226" y="701"/>
                </a:cxn>
                <a:cxn ang="0">
                  <a:pos x="1112" y="755"/>
                </a:cxn>
                <a:cxn ang="0">
                  <a:pos x="1065" y="809"/>
                </a:cxn>
                <a:cxn ang="0">
                  <a:pos x="1077" y="869"/>
                </a:cxn>
                <a:cxn ang="0">
                  <a:pos x="1106" y="881"/>
                </a:cxn>
                <a:cxn ang="0">
                  <a:pos x="1208" y="869"/>
                </a:cxn>
                <a:cxn ang="0">
                  <a:pos x="1388" y="857"/>
                </a:cxn>
                <a:cxn ang="0">
                  <a:pos x="1441" y="851"/>
                </a:cxn>
                <a:cxn ang="0">
                  <a:pos x="1483" y="833"/>
                </a:cxn>
                <a:cxn ang="0">
                  <a:pos x="1675" y="743"/>
                </a:cxn>
                <a:cxn ang="0">
                  <a:pos x="1806" y="689"/>
                </a:cxn>
                <a:cxn ang="0">
                  <a:pos x="1884" y="581"/>
                </a:cxn>
                <a:cxn ang="0">
                  <a:pos x="2039" y="389"/>
                </a:cxn>
                <a:cxn ang="0">
                  <a:pos x="2207" y="269"/>
                </a:cxn>
                <a:cxn ang="0">
                  <a:pos x="2249" y="239"/>
                </a:cxn>
                <a:cxn ang="0">
                  <a:pos x="2392" y="0"/>
                </a:cxn>
                <a:cxn ang="0">
                  <a:pos x="2302" y="36"/>
                </a:cxn>
              </a:cxnLst>
              <a:rect l="0" t="0" r="r" b="b"/>
              <a:pathLst>
                <a:path w="2392" h="881">
                  <a:moveTo>
                    <a:pt x="2302" y="36"/>
                  </a:moveTo>
                  <a:lnTo>
                    <a:pt x="2266" y="48"/>
                  </a:lnTo>
                  <a:lnTo>
                    <a:pt x="2231" y="54"/>
                  </a:lnTo>
                  <a:lnTo>
                    <a:pt x="2201" y="54"/>
                  </a:lnTo>
                  <a:lnTo>
                    <a:pt x="2195" y="54"/>
                  </a:lnTo>
                  <a:lnTo>
                    <a:pt x="2189" y="54"/>
                  </a:lnTo>
                  <a:lnTo>
                    <a:pt x="2189" y="54"/>
                  </a:lnTo>
                  <a:lnTo>
                    <a:pt x="2177" y="60"/>
                  </a:lnTo>
                  <a:lnTo>
                    <a:pt x="2147" y="66"/>
                  </a:lnTo>
                  <a:lnTo>
                    <a:pt x="2105" y="78"/>
                  </a:lnTo>
                  <a:lnTo>
                    <a:pt x="2057" y="89"/>
                  </a:lnTo>
                  <a:lnTo>
                    <a:pt x="2021" y="101"/>
                  </a:lnTo>
                  <a:lnTo>
                    <a:pt x="1997" y="107"/>
                  </a:lnTo>
                  <a:lnTo>
                    <a:pt x="1973" y="113"/>
                  </a:lnTo>
                  <a:lnTo>
                    <a:pt x="1956" y="119"/>
                  </a:lnTo>
                  <a:lnTo>
                    <a:pt x="1926" y="131"/>
                  </a:lnTo>
                  <a:lnTo>
                    <a:pt x="1896" y="137"/>
                  </a:lnTo>
                  <a:lnTo>
                    <a:pt x="1860" y="167"/>
                  </a:lnTo>
                  <a:lnTo>
                    <a:pt x="1842" y="191"/>
                  </a:lnTo>
                  <a:lnTo>
                    <a:pt x="1836" y="221"/>
                  </a:lnTo>
                  <a:lnTo>
                    <a:pt x="1836" y="245"/>
                  </a:lnTo>
                  <a:lnTo>
                    <a:pt x="1842" y="269"/>
                  </a:lnTo>
                  <a:lnTo>
                    <a:pt x="1842" y="293"/>
                  </a:lnTo>
                  <a:lnTo>
                    <a:pt x="1842" y="305"/>
                  </a:lnTo>
                  <a:lnTo>
                    <a:pt x="1824" y="323"/>
                  </a:lnTo>
                  <a:lnTo>
                    <a:pt x="1794" y="329"/>
                  </a:lnTo>
                  <a:lnTo>
                    <a:pt x="1758" y="317"/>
                  </a:lnTo>
                  <a:lnTo>
                    <a:pt x="1716" y="299"/>
                  </a:lnTo>
                  <a:lnTo>
                    <a:pt x="1657" y="275"/>
                  </a:lnTo>
                  <a:lnTo>
                    <a:pt x="1597" y="263"/>
                  </a:lnTo>
                  <a:lnTo>
                    <a:pt x="1543" y="257"/>
                  </a:lnTo>
                  <a:lnTo>
                    <a:pt x="1519" y="257"/>
                  </a:lnTo>
                  <a:lnTo>
                    <a:pt x="1507" y="257"/>
                  </a:lnTo>
                  <a:lnTo>
                    <a:pt x="1489" y="263"/>
                  </a:lnTo>
                  <a:lnTo>
                    <a:pt x="1459" y="275"/>
                  </a:lnTo>
                  <a:lnTo>
                    <a:pt x="1399" y="311"/>
                  </a:lnTo>
                  <a:lnTo>
                    <a:pt x="1376" y="329"/>
                  </a:lnTo>
                  <a:lnTo>
                    <a:pt x="1352" y="341"/>
                  </a:lnTo>
                  <a:lnTo>
                    <a:pt x="1334" y="353"/>
                  </a:lnTo>
                  <a:lnTo>
                    <a:pt x="1328" y="359"/>
                  </a:lnTo>
                  <a:lnTo>
                    <a:pt x="1322" y="359"/>
                  </a:lnTo>
                  <a:lnTo>
                    <a:pt x="1310" y="359"/>
                  </a:lnTo>
                  <a:lnTo>
                    <a:pt x="1286" y="365"/>
                  </a:lnTo>
                  <a:lnTo>
                    <a:pt x="1262" y="365"/>
                  </a:lnTo>
                  <a:lnTo>
                    <a:pt x="1214" y="371"/>
                  </a:lnTo>
                  <a:lnTo>
                    <a:pt x="1196" y="371"/>
                  </a:lnTo>
                  <a:lnTo>
                    <a:pt x="1178" y="365"/>
                  </a:lnTo>
                  <a:lnTo>
                    <a:pt x="1160" y="365"/>
                  </a:lnTo>
                  <a:lnTo>
                    <a:pt x="1130" y="365"/>
                  </a:lnTo>
                  <a:lnTo>
                    <a:pt x="1095" y="365"/>
                  </a:lnTo>
                  <a:lnTo>
                    <a:pt x="1053" y="371"/>
                  </a:lnTo>
                  <a:lnTo>
                    <a:pt x="1017" y="377"/>
                  </a:lnTo>
                  <a:lnTo>
                    <a:pt x="981" y="377"/>
                  </a:lnTo>
                  <a:lnTo>
                    <a:pt x="957" y="383"/>
                  </a:lnTo>
                  <a:lnTo>
                    <a:pt x="945" y="389"/>
                  </a:lnTo>
                  <a:lnTo>
                    <a:pt x="939" y="395"/>
                  </a:lnTo>
                  <a:lnTo>
                    <a:pt x="921" y="401"/>
                  </a:lnTo>
                  <a:lnTo>
                    <a:pt x="879" y="407"/>
                  </a:lnTo>
                  <a:lnTo>
                    <a:pt x="837" y="419"/>
                  </a:lnTo>
                  <a:lnTo>
                    <a:pt x="819" y="419"/>
                  </a:lnTo>
                  <a:lnTo>
                    <a:pt x="808" y="419"/>
                  </a:lnTo>
                  <a:lnTo>
                    <a:pt x="796" y="419"/>
                  </a:lnTo>
                  <a:lnTo>
                    <a:pt x="778" y="419"/>
                  </a:lnTo>
                  <a:lnTo>
                    <a:pt x="754" y="419"/>
                  </a:lnTo>
                  <a:lnTo>
                    <a:pt x="724" y="425"/>
                  </a:lnTo>
                  <a:lnTo>
                    <a:pt x="664" y="437"/>
                  </a:lnTo>
                  <a:lnTo>
                    <a:pt x="640" y="449"/>
                  </a:lnTo>
                  <a:lnTo>
                    <a:pt x="616" y="461"/>
                  </a:lnTo>
                  <a:lnTo>
                    <a:pt x="598" y="473"/>
                  </a:lnTo>
                  <a:lnTo>
                    <a:pt x="580" y="473"/>
                  </a:lnTo>
                  <a:lnTo>
                    <a:pt x="538" y="473"/>
                  </a:lnTo>
                  <a:lnTo>
                    <a:pt x="503" y="467"/>
                  </a:lnTo>
                  <a:lnTo>
                    <a:pt x="461" y="473"/>
                  </a:lnTo>
                  <a:lnTo>
                    <a:pt x="443" y="479"/>
                  </a:lnTo>
                  <a:lnTo>
                    <a:pt x="431" y="491"/>
                  </a:lnTo>
                  <a:lnTo>
                    <a:pt x="425" y="509"/>
                  </a:lnTo>
                  <a:lnTo>
                    <a:pt x="419" y="533"/>
                  </a:lnTo>
                  <a:lnTo>
                    <a:pt x="413" y="539"/>
                  </a:lnTo>
                  <a:lnTo>
                    <a:pt x="407" y="545"/>
                  </a:lnTo>
                  <a:lnTo>
                    <a:pt x="389" y="551"/>
                  </a:lnTo>
                  <a:lnTo>
                    <a:pt x="347" y="569"/>
                  </a:lnTo>
                  <a:lnTo>
                    <a:pt x="299" y="587"/>
                  </a:lnTo>
                  <a:lnTo>
                    <a:pt x="257" y="593"/>
                  </a:lnTo>
                  <a:lnTo>
                    <a:pt x="222" y="599"/>
                  </a:lnTo>
                  <a:lnTo>
                    <a:pt x="180" y="617"/>
                  </a:lnTo>
                  <a:lnTo>
                    <a:pt x="150" y="641"/>
                  </a:lnTo>
                  <a:lnTo>
                    <a:pt x="138" y="647"/>
                  </a:lnTo>
                  <a:lnTo>
                    <a:pt x="132" y="653"/>
                  </a:lnTo>
                  <a:lnTo>
                    <a:pt x="126" y="659"/>
                  </a:lnTo>
                  <a:lnTo>
                    <a:pt x="108" y="659"/>
                  </a:lnTo>
                  <a:lnTo>
                    <a:pt x="96" y="653"/>
                  </a:lnTo>
                  <a:lnTo>
                    <a:pt x="90" y="653"/>
                  </a:lnTo>
                  <a:lnTo>
                    <a:pt x="0" y="671"/>
                  </a:lnTo>
                  <a:lnTo>
                    <a:pt x="12" y="689"/>
                  </a:lnTo>
                  <a:lnTo>
                    <a:pt x="42" y="695"/>
                  </a:lnTo>
                  <a:lnTo>
                    <a:pt x="84" y="695"/>
                  </a:lnTo>
                  <a:lnTo>
                    <a:pt x="132" y="683"/>
                  </a:lnTo>
                  <a:lnTo>
                    <a:pt x="192" y="671"/>
                  </a:lnTo>
                  <a:lnTo>
                    <a:pt x="263" y="653"/>
                  </a:lnTo>
                  <a:lnTo>
                    <a:pt x="335" y="629"/>
                  </a:lnTo>
                  <a:lnTo>
                    <a:pt x="407" y="599"/>
                  </a:lnTo>
                  <a:lnTo>
                    <a:pt x="473" y="569"/>
                  </a:lnTo>
                  <a:lnTo>
                    <a:pt x="527" y="545"/>
                  </a:lnTo>
                  <a:lnTo>
                    <a:pt x="562" y="527"/>
                  </a:lnTo>
                  <a:lnTo>
                    <a:pt x="568" y="521"/>
                  </a:lnTo>
                  <a:lnTo>
                    <a:pt x="574" y="521"/>
                  </a:lnTo>
                  <a:lnTo>
                    <a:pt x="604" y="521"/>
                  </a:lnTo>
                  <a:lnTo>
                    <a:pt x="646" y="515"/>
                  </a:lnTo>
                  <a:lnTo>
                    <a:pt x="712" y="497"/>
                  </a:lnTo>
                  <a:lnTo>
                    <a:pt x="790" y="479"/>
                  </a:lnTo>
                  <a:lnTo>
                    <a:pt x="873" y="461"/>
                  </a:lnTo>
                  <a:lnTo>
                    <a:pt x="963" y="443"/>
                  </a:lnTo>
                  <a:lnTo>
                    <a:pt x="1059" y="431"/>
                  </a:lnTo>
                  <a:lnTo>
                    <a:pt x="1148" y="425"/>
                  </a:lnTo>
                  <a:lnTo>
                    <a:pt x="1178" y="425"/>
                  </a:lnTo>
                  <a:lnTo>
                    <a:pt x="1214" y="437"/>
                  </a:lnTo>
                  <a:lnTo>
                    <a:pt x="1292" y="461"/>
                  </a:lnTo>
                  <a:lnTo>
                    <a:pt x="1340" y="479"/>
                  </a:lnTo>
                  <a:lnTo>
                    <a:pt x="1382" y="503"/>
                  </a:lnTo>
                  <a:lnTo>
                    <a:pt x="1417" y="533"/>
                  </a:lnTo>
                  <a:lnTo>
                    <a:pt x="1441" y="563"/>
                  </a:lnTo>
                  <a:lnTo>
                    <a:pt x="1447" y="587"/>
                  </a:lnTo>
                  <a:lnTo>
                    <a:pt x="1435" y="617"/>
                  </a:lnTo>
                  <a:lnTo>
                    <a:pt x="1423" y="629"/>
                  </a:lnTo>
                  <a:lnTo>
                    <a:pt x="1405" y="641"/>
                  </a:lnTo>
                  <a:lnTo>
                    <a:pt x="1376" y="653"/>
                  </a:lnTo>
                  <a:lnTo>
                    <a:pt x="1346" y="665"/>
                  </a:lnTo>
                  <a:lnTo>
                    <a:pt x="1280" y="683"/>
                  </a:lnTo>
                  <a:lnTo>
                    <a:pt x="1226" y="701"/>
                  </a:lnTo>
                  <a:lnTo>
                    <a:pt x="1178" y="719"/>
                  </a:lnTo>
                  <a:lnTo>
                    <a:pt x="1142" y="743"/>
                  </a:lnTo>
                  <a:lnTo>
                    <a:pt x="1112" y="755"/>
                  </a:lnTo>
                  <a:lnTo>
                    <a:pt x="1089" y="773"/>
                  </a:lnTo>
                  <a:lnTo>
                    <a:pt x="1077" y="791"/>
                  </a:lnTo>
                  <a:lnTo>
                    <a:pt x="1065" y="809"/>
                  </a:lnTo>
                  <a:lnTo>
                    <a:pt x="1059" y="833"/>
                  </a:lnTo>
                  <a:lnTo>
                    <a:pt x="1065" y="857"/>
                  </a:lnTo>
                  <a:lnTo>
                    <a:pt x="1077" y="869"/>
                  </a:lnTo>
                  <a:lnTo>
                    <a:pt x="1083" y="875"/>
                  </a:lnTo>
                  <a:lnTo>
                    <a:pt x="1089" y="881"/>
                  </a:lnTo>
                  <a:lnTo>
                    <a:pt x="1106" y="881"/>
                  </a:lnTo>
                  <a:lnTo>
                    <a:pt x="1124" y="875"/>
                  </a:lnTo>
                  <a:lnTo>
                    <a:pt x="1148" y="875"/>
                  </a:lnTo>
                  <a:lnTo>
                    <a:pt x="1208" y="869"/>
                  </a:lnTo>
                  <a:lnTo>
                    <a:pt x="1268" y="863"/>
                  </a:lnTo>
                  <a:lnTo>
                    <a:pt x="1328" y="863"/>
                  </a:lnTo>
                  <a:lnTo>
                    <a:pt x="1388" y="857"/>
                  </a:lnTo>
                  <a:lnTo>
                    <a:pt x="1411" y="857"/>
                  </a:lnTo>
                  <a:lnTo>
                    <a:pt x="1429" y="851"/>
                  </a:lnTo>
                  <a:lnTo>
                    <a:pt x="1441" y="851"/>
                  </a:lnTo>
                  <a:lnTo>
                    <a:pt x="1447" y="851"/>
                  </a:lnTo>
                  <a:lnTo>
                    <a:pt x="1459" y="845"/>
                  </a:lnTo>
                  <a:lnTo>
                    <a:pt x="1483" y="833"/>
                  </a:lnTo>
                  <a:lnTo>
                    <a:pt x="1525" y="815"/>
                  </a:lnTo>
                  <a:lnTo>
                    <a:pt x="1573" y="791"/>
                  </a:lnTo>
                  <a:lnTo>
                    <a:pt x="1675" y="743"/>
                  </a:lnTo>
                  <a:lnTo>
                    <a:pt x="1716" y="725"/>
                  </a:lnTo>
                  <a:lnTo>
                    <a:pt x="1752" y="713"/>
                  </a:lnTo>
                  <a:lnTo>
                    <a:pt x="1806" y="689"/>
                  </a:lnTo>
                  <a:lnTo>
                    <a:pt x="1842" y="653"/>
                  </a:lnTo>
                  <a:lnTo>
                    <a:pt x="1866" y="611"/>
                  </a:lnTo>
                  <a:lnTo>
                    <a:pt x="1884" y="581"/>
                  </a:lnTo>
                  <a:lnTo>
                    <a:pt x="1926" y="515"/>
                  </a:lnTo>
                  <a:lnTo>
                    <a:pt x="1979" y="449"/>
                  </a:lnTo>
                  <a:lnTo>
                    <a:pt x="2039" y="389"/>
                  </a:lnTo>
                  <a:lnTo>
                    <a:pt x="2105" y="341"/>
                  </a:lnTo>
                  <a:lnTo>
                    <a:pt x="2159" y="299"/>
                  </a:lnTo>
                  <a:lnTo>
                    <a:pt x="2207" y="269"/>
                  </a:lnTo>
                  <a:lnTo>
                    <a:pt x="2237" y="245"/>
                  </a:lnTo>
                  <a:lnTo>
                    <a:pt x="2249" y="239"/>
                  </a:lnTo>
                  <a:lnTo>
                    <a:pt x="2249" y="239"/>
                  </a:lnTo>
                  <a:lnTo>
                    <a:pt x="2392" y="167"/>
                  </a:lnTo>
                  <a:lnTo>
                    <a:pt x="2392" y="60"/>
                  </a:lnTo>
                  <a:lnTo>
                    <a:pt x="2392" y="0"/>
                  </a:lnTo>
                  <a:lnTo>
                    <a:pt x="2344" y="18"/>
                  </a:lnTo>
                  <a:lnTo>
                    <a:pt x="2302" y="36"/>
                  </a:lnTo>
                  <a:lnTo>
                    <a:pt x="2302" y="3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3500" name="Freeform 12"/>
            <p:cNvSpPr>
              <a:spLocks/>
            </p:cNvSpPr>
            <p:nvPr userDrawn="1"/>
          </p:nvSpPr>
          <p:spPr bwMode="hidden">
            <a:xfrm>
              <a:off x="3839" y="1854"/>
              <a:ext cx="577" cy="258"/>
            </a:xfrm>
            <a:custGeom>
              <a:avLst/>
              <a:gdLst/>
              <a:ahLst/>
              <a:cxnLst>
                <a:cxn ang="0">
                  <a:pos x="30" y="245"/>
                </a:cxn>
                <a:cxn ang="0">
                  <a:pos x="18" y="251"/>
                </a:cxn>
                <a:cxn ang="0">
                  <a:pos x="6" y="257"/>
                </a:cxn>
                <a:cxn ang="0">
                  <a:pos x="0" y="257"/>
                </a:cxn>
                <a:cxn ang="0">
                  <a:pos x="305" y="113"/>
                </a:cxn>
                <a:cxn ang="0">
                  <a:pos x="520" y="0"/>
                </a:cxn>
                <a:cxn ang="0">
                  <a:pos x="526" y="6"/>
                </a:cxn>
                <a:cxn ang="0">
                  <a:pos x="544" y="18"/>
                </a:cxn>
                <a:cxn ang="0">
                  <a:pos x="550" y="24"/>
                </a:cxn>
                <a:cxn ang="0">
                  <a:pos x="550" y="36"/>
                </a:cxn>
                <a:cxn ang="0">
                  <a:pos x="544" y="42"/>
                </a:cxn>
                <a:cxn ang="0">
                  <a:pos x="526" y="54"/>
                </a:cxn>
                <a:cxn ang="0">
                  <a:pos x="514" y="60"/>
                </a:cxn>
                <a:cxn ang="0">
                  <a:pos x="502" y="66"/>
                </a:cxn>
                <a:cxn ang="0">
                  <a:pos x="448" y="84"/>
                </a:cxn>
                <a:cxn ang="0">
                  <a:pos x="382" y="113"/>
                </a:cxn>
                <a:cxn ang="0">
                  <a:pos x="305" y="143"/>
                </a:cxn>
                <a:cxn ang="0">
                  <a:pos x="227" y="173"/>
                </a:cxn>
                <a:cxn ang="0">
                  <a:pos x="149" y="203"/>
                </a:cxn>
                <a:cxn ang="0">
                  <a:pos x="83" y="227"/>
                </a:cxn>
                <a:cxn ang="0">
                  <a:pos x="30" y="245"/>
                </a:cxn>
                <a:cxn ang="0">
                  <a:pos x="30" y="245"/>
                </a:cxn>
              </a:cxnLst>
              <a:rect l="0" t="0" r="r" b="b"/>
              <a:pathLst>
                <a:path w="550" h="257">
                  <a:moveTo>
                    <a:pt x="30" y="245"/>
                  </a:moveTo>
                  <a:lnTo>
                    <a:pt x="18" y="251"/>
                  </a:lnTo>
                  <a:lnTo>
                    <a:pt x="6" y="257"/>
                  </a:lnTo>
                  <a:lnTo>
                    <a:pt x="0" y="257"/>
                  </a:lnTo>
                  <a:lnTo>
                    <a:pt x="305" y="113"/>
                  </a:lnTo>
                  <a:lnTo>
                    <a:pt x="520" y="0"/>
                  </a:lnTo>
                  <a:lnTo>
                    <a:pt x="526" y="6"/>
                  </a:lnTo>
                  <a:lnTo>
                    <a:pt x="544" y="18"/>
                  </a:lnTo>
                  <a:lnTo>
                    <a:pt x="550" y="24"/>
                  </a:lnTo>
                  <a:lnTo>
                    <a:pt x="550" y="36"/>
                  </a:lnTo>
                  <a:lnTo>
                    <a:pt x="544" y="42"/>
                  </a:lnTo>
                  <a:lnTo>
                    <a:pt x="526" y="54"/>
                  </a:lnTo>
                  <a:lnTo>
                    <a:pt x="514" y="60"/>
                  </a:lnTo>
                  <a:lnTo>
                    <a:pt x="502" y="66"/>
                  </a:lnTo>
                  <a:lnTo>
                    <a:pt x="448" y="84"/>
                  </a:lnTo>
                  <a:lnTo>
                    <a:pt x="382" y="113"/>
                  </a:lnTo>
                  <a:lnTo>
                    <a:pt x="305" y="143"/>
                  </a:lnTo>
                  <a:lnTo>
                    <a:pt x="227" y="173"/>
                  </a:lnTo>
                  <a:lnTo>
                    <a:pt x="149" y="203"/>
                  </a:lnTo>
                  <a:lnTo>
                    <a:pt x="83" y="227"/>
                  </a:lnTo>
                  <a:lnTo>
                    <a:pt x="30" y="245"/>
                  </a:lnTo>
                  <a:lnTo>
                    <a:pt x="30" y="24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3501" name="Freeform 13"/>
            <p:cNvSpPr>
              <a:spLocks/>
            </p:cNvSpPr>
            <p:nvPr userDrawn="1"/>
          </p:nvSpPr>
          <p:spPr bwMode="hidden">
            <a:xfrm>
              <a:off x="5327" y="1642"/>
              <a:ext cx="5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ED1A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3502" name="Freeform 14"/>
            <p:cNvSpPr>
              <a:spLocks/>
            </p:cNvSpPr>
            <p:nvPr userDrawn="1"/>
          </p:nvSpPr>
          <p:spPr bwMode="hidden">
            <a:xfrm>
              <a:off x="3839" y="1728"/>
              <a:ext cx="716" cy="383"/>
            </a:xfrm>
            <a:custGeom>
              <a:avLst/>
              <a:gdLst/>
              <a:ahLst/>
              <a:cxnLst>
                <a:cxn ang="0">
                  <a:pos x="659" y="6"/>
                </a:cxn>
                <a:cxn ang="0">
                  <a:pos x="588" y="42"/>
                </a:cxn>
                <a:cxn ang="0">
                  <a:pos x="515" y="84"/>
                </a:cxn>
                <a:cxn ang="0">
                  <a:pos x="509" y="90"/>
                </a:cxn>
                <a:cxn ang="0">
                  <a:pos x="485" y="102"/>
                </a:cxn>
                <a:cxn ang="0">
                  <a:pos x="455" y="120"/>
                </a:cxn>
                <a:cxn ang="0">
                  <a:pos x="425" y="138"/>
                </a:cxn>
                <a:cxn ang="0">
                  <a:pos x="371" y="168"/>
                </a:cxn>
                <a:cxn ang="0">
                  <a:pos x="306" y="198"/>
                </a:cxn>
                <a:cxn ang="0">
                  <a:pos x="186" y="251"/>
                </a:cxn>
                <a:cxn ang="0">
                  <a:pos x="131" y="269"/>
                </a:cxn>
                <a:cxn ang="0">
                  <a:pos x="89" y="287"/>
                </a:cxn>
                <a:cxn ang="0">
                  <a:pos x="53" y="305"/>
                </a:cxn>
                <a:cxn ang="0">
                  <a:pos x="36" y="311"/>
                </a:cxn>
                <a:cxn ang="0">
                  <a:pos x="12" y="329"/>
                </a:cxn>
                <a:cxn ang="0">
                  <a:pos x="0" y="353"/>
                </a:cxn>
                <a:cxn ang="0">
                  <a:pos x="0" y="371"/>
                </a:cxn>
                <a:cxn ang="0">
                  <a:pos x="0" y="383"/>
                </a:cxn>
                <a:cxn ang="0">
                  <a:pos x="0" y="383"/>
                </a:cxn>
                <a:cxn ang="0">
                  <a:pos x="12" y="371"/>
                </a:cxn>
                <a:cxn ang="0">
                  <a:pos x="30" y="353"/>
                </a:cxn>
                <a:cxn ang="0">
                  <a:pos x="53" y="335"/>
                </a:cxn>
                <a:cxn ang="0">
                  <a:pos x="77" y="317"/>
                </a:cxn>
                <a:cxn ang="0">
                  <a:pos x="101" y="311"/>
                </a:cxn>
                <a:cxn ang="0">
                  <a:pos x="131" y="299"/>
                </a:cxn>
                <a:cxn ang="0">
                  <a:pos x="204" y="269"/>
                </a:cxn>
                <a:cxn ang="0">
                  <a:pos x="240" y="251"/>
                </a:cxn>
                <a:cxn ang="0">
                  <a:pos x="270" y="239"/>
                </a:cxn>
                <a:cxn ang="0">
                  <a:pos x="294" y="228"/>
                </a:cxn>
                <a:cxn ang="0">
                  <a:pos x="312" y="222"/>
                </a:cxn>
                <a:cxn ang="0">
                  <a:pos x="330" y="210"/>
                </a:cxn>
                <a:cxn ang="0">
                  <a:pos x="365" y="186"/>
                </a:cxn>
                <a:cxn ang="0">
                  <a:pos x="419" y="156"/>
                </a:cxn>
                <a:cxn ang="0">
                  <a:pos x="473" y="120"/>
                </a:cxn>
                <a:cxn ang="0">
                  <a:pos x="527" y="90"/>
                </a:cxn>
                <a:cxn ang="0">
                  <a:pos x="576" y="60"/>
                </a:cxn>
                <a:cxn ang="0">
                  <a:pos x="612" y="42"/>
                </a:cxn>
                <a:cxn ang="0">
                  <a:pos x="629" y="36"/>
                </a:cxn>
                <a:cxn ang="0">
                  <a:pos x="647" y="30"/>
                </a:cxn>
                <a:cxn ang="0">
                  <a:pos x="677" y="18"/>
                </a:cxn>
                <a:cxn ang="0">
                  <a:pos x="701" y="6"/>
                </a:cxn>
                <a:cxn ang="0">
                  <a:pos x="713" y="0"/>
                </a:cxn>
                <a:cxn ang="0">
                  <a:pos x="713" y="0"/>
                </a:cxn>
                <a:cxn ang="0">
                  <a:pos x="659" y="6"/>
                </a:cxn>
                <a:cxn ang="0">
                  <a:pos x="716" y="63"/>
                </a:cxn>
              </a:cxnLst>
              <a:rect l="0" t="0" r="r" b="b"/>
              <a:pathLst>
                <a:path w="716" h="383">
                  <a:moveTo>
                    <a:pt x="659" y="6"/>
                  </a:moveTo>
                  <a:lnTo>
                    <a:pt x="588" y="42"/>
                  </a:lnTo>
                  <a:lnTo>
                    <a:pt x="515" y="84"/>
                  </a:lnTo>
                  <a:lnTo>
                    <a:pt x="509" y="90"/>
                  </a:lnTo>
                  <a:lnTo>
                    <a:pt x="485" y="102"/>
                  </a:lnTo>
                  <a:lnTo>
                    <a:pt x="455" y="120"/>
                  </a:lnTo>
                  <a:lnTo>
                    <a:pt x="425" y="138"/>
                  </a:lnTo>
                  <a:lnTo>
                    <a:pt x="371" y="168"/>
                  </a:lnTo>
                  <a:lnTo>
                    <a:pt x="306" y="198"/>
                  </a:lnTo>
                  <a:lnTo>
                    <a:pt x="186" y="251"/>
                  </a:lnTo>
                  <a:lnTo>
                    <a:pt x="131" y="269"/>
                  </a:lnTo>
                  <a:lnTo>
                    <a:pt x="89" y="287"/>
                  </a:lnTo>
                  <a:lnTo>
                    <a:pt x="53" y="305"/>
                  </a:lnTo>
                  <a:lnTo>
                    <a:pt x="36" y="311"/>
                  </a:lnTo>
                  <a:lnTo>
                    <a:pt x="12" y="329"/>
                  </a:lnTo>
                  <a:lnTo>
                    <a:pt x="0" y="353"/>
                  </a:lnTo>
                  <a:lnTo>
                    <a:pt x="0" y="371"/>
                  </a:lnTo>
                  <a:lnTo>
                    <a:pt x="0" y="383"/>
                  </a:lnTo>
                  <a:lnTo>
                    <a:pt x="0" y="383"/>
                  </a:lnTo>
                  <a:lnTo>
                    <a:pt x="12" y="371"/>
                  </a:lnTo>
                  <a:lnTo>
                    <a:pt x="30" y="353"/>
                  </a:lnTo>
                  <a:lnTo>
                    <a:pt x="53" y="335"/>
                  </a:lnTo>
                  <a:lnTo>
                    <a:pt x="77" y="317"/>
                  </a:lnTo>
                  <a:lnTo>
                    <a:pt x="101" y="311"/>
                  </a:lnTo>
                  <a:lnTo>
                    <a:pt x="131" y="299"/>
                  </a:lnTo>
                  <a:lnTo>
                    <a:pt x="204" y="269"/>
                  </a:lnTo>
                  <a:lnTo>
                    <a:pt x="240" y="251"/>
                  </a:lnTo>
                  <a:lnTo>
                    <a:pt x="270" y="239"/>
                  </a:lnTo>
                  <a:lnTo>
                    <a:pt x="294" y="228"/>
                  </a:lnTo>
                  <a:lnTo>
                    <a:pt x="312" y="222"/>
                  </a:lnTo>
                  <a:lnTo>
                    <a:pt x="330" y="210"/>
                  </a:lnTo>
                  <a:lnTo>
                    <a:pt x="365" y="186"/>
                  </a:lnTo>
                  <a:lnTo>
                    <a:pt x="419" y="156"/>
                  </a:lnTo>
                  <a:lnTo>
                    <a:pt x="473" y="120"/>
                  </a:lnTo>
                  <a:lnTo>
                    <a:pt x="527" y="90"/>
                  </a:lnTo>
                  <a:lnTo>
                    <a:pt x="576" y="60"/>
                  </a:lnTo>
                  <a:lnTo>
                    <a:pt x="612" y="42"/>
                  </a:lnTo>
                  <a:lnTo>
                    <a:pt x="629" y="36"/>
                  </a:lnTo>
                  <a:lnTo>
                    <a:pt x="647" y="30"/>
                  </a:lnTo>
                  <a:lnTo>
                    <a:pt x="677" y="18"/>
                  </a:lnTo>
                  <a:lnTo>
                    <a:pt x="701" y="6"/>
                  </a:lnTo>
                  <a:lnTo>
                    <a:pt x="713" y="0"/>
                  </a:lnTo>
                  <a:lnTo>
                    <a:pt x="713" y="0"/>
                  </a:lnTo>
                  <a:lnTo>
                    <a:pt x="659" y="6"/>
                  </a:lnTo>
                  <a:lnTo>
                    <a:pt x="716" y="63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3503" name="Freeform 15"/>
            <p:cNvSpPr>
              <a:spLocks/>
            </p:cNvSpPr>
            <p:nvPr userDrawn="1"/>
          </p:nvSpPr>
          <p:spPr bwMode="hidden">
            <a:xfrm>
              <a:off x="3453" y="2271"/>
              <a:ext cx="318" cy="225"/>
            </a:xfrm>
            <a:custGeom>
              <a:avLst/>
              <a:gdLst/>
              <a:ahLst/>
              <a:cxnLst>
                <a:cxn ang="0">
                  <a:pos x="6" y="225"/>
                </a:cxn>
                <a:cxn ang="0">
                  <a:pos x="0" y="195"/>
                </a:cxn>
                <a:cxn ang="0">
                  <a:pos x="315" y="0"/>
                </a:cxn>
                <a:cxn ang="0">
                  <a:pos x="303" y="27"/>
                </a:cxn>
                <a:cxn ang="0">
                  <a:pos x="318" y="42"/>
                </a:cxn>
              </a:cxnLst>
              <a:rect l="0" t="0" r="r" b="b"/>
              <a:pathLst>
                <a:path w="318" h="225">
                  <a:moveTo>
                    <a:pt x="6" y="225"/>
                  </a:moveTo>
                  <a:lnTo>
                    <a:pt x="0" y="195"/>
                  </a:lnTo>
                  <a:lnTo>
                    <a:pt x="315" y="0"/>
                  </a:lnTo>
                  <a:lnTo>
                    <a:pt x="303" y="27"/>
                  </a:lnTo>
                  <a:lnTo>
                    <a:pt x="318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3504" name="Freeform 16"/>
            <p:cNvSpPr>
              <a:spLocks/>
            </p:cNvSpPr>
            <p:nvPr userDrawn="1"/>
          </p:nvSpPr>
          <p:spPr bwMode="hidden">
            <a:xfrm>
              <a:off x="0" y="2658"/>
              <a:ext cx="2595" cy="933"/>
            </a:xfrm>
            <a:custGeom>
              <a:avLst/>
              <a:gdLst/>
              <a:ahLst/>
              <a:cxnLst>
                <a:cxn ang="0">
                  <a:pos x="1050" y="657"/>
                </a:cxn>
                <a:cxn ang="0">
                  <a:pos x="1581" y="690"/>
                </a:cxn>
                <a:cxn ang="0">
                  <a:pos x="1671" y="723"/>
                </a:cxn>
                <a:cxn ang="0">
                  <a:pos x="1176" y="621"/>
                </a:cxn>
                <a:cxn ang="0">
                  <a:pos x="1854" y="567"/>
                </a:cxn>
                <a:cxn ang="0">
                  <a:pos x="1869" y="612"/>
                </a:cxn>
                <a:cxn ang="0">
                  <a:pos x="2103" y="861"/>
                </a:cxn>
                <a:cxn ang="0">
                  <a:pos x="1883" y="520"/>
                </a:cxn>
                <a:cxn ang="0">
                  <a:pos x="1842" y="490"/>
                </a:cxn>
                <a:cxn ang="0">
                  <a:pos x="1770" y="466"/>
                </a:cxn>
                <a:cxn ang="0">
                  <a:pos x="1740" y="448"/>
                </a:cxn>
                <a:cxn ang="0">
                  <a:pos x="1758" y="436"/>
                </a:cxn>
                <a:cxn ang="0">
                  <a:pos x="1830" y="430"/>
                </a:cxn>
                <a:cxn ang="0">
                  <a:pos x="1877" y="424"/>
                </a:cxn>
                <a:cxn ang="0">
                  <a:pos x="1955" y="394"/>
                </a:cxn>
                <a:cxn ang="0">
                  <a:pos x="2052" y="396"/>
                </a:cxn>
                <a:cxn ang="0">
                  <a:pos x="2253" y="732"/>
                </a:cxn>
                <a:cxn ang="0">
                  <a:pos x="2415" y="933"/>
                </a:cxn>
                <a:cxn ang="0">
                  <a:pos x="2397" y="828"/>
                </a:cxn>
                <a:cxn ang="0">
                  <a:pos x="2088" y="400"/>
                </a:cxn>
                <a:cxn ang="0">
                  <a:pos x="2046" y="346"/>
                </a:cxn>
                <a:cxn ang="0">
                  <a:pos x="1997" y="304"/>
                </a:cxn>
                <a:cxn ang="0">
                  <a:pos x="1967" y="286"/>
                </a:cxn>
                <a:cxn ang="0">
                  <a:pos x="1973" y="286"/>
                </a:cxn>
                <a:cxn ang="0">
                  <a:pos x="2009" y="286"/>
                </a:cxn>
                <a:cxn ang="0">
                  <a:pos x="2082" y="322"/>
                </a:cxn>
                <a:cxn ang="0">
                  <a:pos x="2199" y="384"/>
                </a:cxn>
                <a:cxn ang="0">
                  <a:pos x="2394" y="448"/>
                </a:cxn>
                <a:cxn ang="0">
                  <a:pos x="2595" y="516"/>
                </a:cxn>
                <a:cxn ang="0">
                  <a:pos x="2388" y="424"/>
                </a:cxn>
                <a:cxn ang="0">
                  <a:pos x="2219" y="340"/>
                </a:cxn>
                <a:cxn ang="0">
                  <a:pos x="2052" y="280"/>
                </a:cxn>
                <a:cxn ang="0">
                  <a:pos x="1955" y="262"/>
                </a:cxn>
                <a:cxn ang="0">
                  <a:pos x="1877" y="274"/>
                </a:cxn>
                <a:cxn ang="0">
                  <a:pos x="1752" y="274"/>
                </a:cxn>
                <a:cxn ang="0">
                  <a:pos x="1661" y="292"/>
                </a:cxn>
                <a:cxn ang="0">
                  <a:pos x="1607" y="316"/>
                </a:cxn>
                <a:cxn ang="0">
                  <a:pos x="1589" y="322"/>
                </a:cxn>
                <a:cxn ang="0">
                  <a:pos x="1409" y="358"/>
                </a:cxn>
                <a:cxn ang="0">
                  <a:pos x="1152" y="442"/>
                </a:cxn>
                <a:cxn ang="0">
                  <a:pos x="966" y="460"/>
                </a:cxn>
                <a:cxn ang="0">
                  <a:pos x="870" y="442"/>
                </a:cxn>
                <a:cxn ang="0">
                  <a:pos x="828" y="430"/>
                </a:cxn>
                <a:cxn ang="0">
                  <a:pos x="743" y="388"/>
                </a:cxn>
                <a:cxn ang="0">
                  <a:pos x="636" y="334"/>
                </a:cxn>
                <a:cxn ang="0">
                  <a:pos x="467" y="256"/>
                </a:cxn>
                <a:cxn ang="0">
                  <a:pos x="0" y="0"/>
                </a:cxn>
                <a:cxn ang="0">
                  <a:pos x="585" y="390"/>
                </a:cxn>
                <a:cxn ang="0">
                  <a:pos x="849" y="543"/>
                </a:cxn>
                <a:cxn ang="0">
                  <a:pos x="897" y="621"/>
                </a:cxn>
              </a:cxnLst>
              <a:rect l="0" t="0" r="r" b="b"/>
              <a:pathLst>
                <a:path w="2595" h="933">
                  <a:moveTo>
                    <a:pt x="981" y="675"/>
                  </a:moveTo>
                  <a:lnTo>
                    <a:pt x="1050" y="657"/>
                  </a:lnTo>
                  <a:lnTo>
                    <a:pt x="1143" y="651"/>
                  </a:lnTo>
                  <a:lnTo>
                    <a:pt x="1581" y="690"/>
                  </a:lnTo>
                  <a:lnTo>
                    <a:pt x="1623" y="738"/>
                  </a:lnTo>
                  <a:lnTo>
                    <a:pt x="1671" y="723"/>
                  </a:lnTo>
                  <a:lnTo>
                    <a:pt x="1656" y="675"/>
                  </a:lnTo>
                  <a:lnTo>
                    <a:pt x="1176" y="621"/>
                  </a:lnTo>
                  <a:lnTo>
                    <a:pt x="1797" y="534"/>
                  </a:lnTo>
                  <a:lnTo>
                    <a:pt x="1854" y="567"/>
                  </a:lnTo>
                  <a:lnTo>
                    <a:pt x="1881" y="585"/>
                  </a:lnTo>
                  <a:lnTo>
                    <a:pt x="1869" y="612"/>
                  </a:lnTo>
                  <a:lnTo>
                    <a:pt x="1995" y="852"/>
                  </a:lnTo>
                  <a:lnTo>
                    <a:pt x="2103" y="861"/>
                  </a:lnTo>
                  <a:lnTo>
                    <a:pt x="1889" y="538"/>
                  </a:lnTo>
                  <a:lnTo>
                    <a:pt x="1883" y="520"/>
                  </a:lnTo>
                  <a:lnTo>
                    <a:pt x="1872" y="508"/>
                  </a:lnTo>
                  <a:lnTo>
                    <a:pt x="1842" y="490"/>
                  </a:lnTo>
                  <a:lnTo>
                    <a:pt x="1806" y="478"/>
                  </a:lnTo>
                  <a:lnTo>
                    <a:pt x="1770" y="466"/>
                  </a:lnTo>
                  <a:lnTo>
                    <a:pt x="1752" y="454"/>
                  </a:lnTo>
                  <a:lnTo>
                    <a:pt x="1740" y="448"/>
                  </a:lnTo>
                  <a:lnTo>
                    <a:pt x="1746" y="436"/>
                  </a:lnTo>
                  <a:lnTo>
                    <a:pt x="1758" y="436"/>
                  </a:lnTo>
                  <a:lnTo>
                    <a:pt x="1782" y="430"/>
                  </a:lnTo>
                  <a:lnTo>
                    <a:pt x="1830" y="430"/>
                  </a:lnTo>
                  <a:lnTo>
                    <a:pt x="1854" y="430"/>
                  </a:lnTo>
                  <a:lnTo>
                    <a:pt x="1877" y="424"/>
                  </a:lnTo>
                  <a:lnTo>
                    <a:pt x="1925" y="400"/>
                  </a:lnTo>
                  <a:lnTo>
                    <a:pt x="1955" y="394"/>
                  </a:lnTo>
                  <a:lnTo>
                    <a:pt x="1979" y="394"/>
                  </a:lnTo>
                  <a:lnTo>
                    <a:pt x="2052" y="396"/>
                  </a:lnTo>
                  <a:lnTo>
                    <a:pt x="2046" y="456"/>
                  </a:lnTo>
                  <a:lnTo>
                    <a:pt x="2253" y="732"/>
                  </a:lnTo>
                  <a:lnTo>
                    <a:pt x="2334" y="816"/>
                  </a:lnTo>
                  <a:lnTo>
                    <a:pt x="2415" y="933"/>
                  </a:lnTo>
                  <a:lnTo>
                    <a:pt x="2430" y="909"/>
                  </a:lnTo>
                  <a:lnTo>
                    <a:pt x="2397" y="828"/>
                  </a:lnTo>
                  <a:lnTo>
                    <a:pt x="2094" y="412"/>
                  </a:lnTo>
                  <a:lnTo>
                    <a:pt x="2088" y="400"/>
                  </a:lnTo>
                  <a:lnTo>
                    <a:pt x="2076" y="376"/>
                  </a:lnTo>
                  <a:lnTo>
                    <a:pt x="2046" y="346"/>
                  </a:lnTo>
                  <a:lnTo>
                    <a:pt x="2015" y="322"/>
                  </a:lnTo>
                  <a:lnTo>
                    <a:pt x="1997" y="304"/>
                  </a:lnTo>
                  <a:lnTo>
                    <a:pt x="1979" y="292"/>
                  </a:lnTo>
                  <a:lnTo>
                    <a:pt x="1967" y="286"/>
                  </a:lnTo>
                  <a:lnTo>
                    <a:pt x="1967" y="286"/>
                  </a:lnTo>
                  <a:lnTo>
                    <a:pt x="1973" y="286"/>
                  </a:lnTo>
                  <a:lnTo>
                    <a:pt x="1985" y="286"/>
                  </a:lnTo>
                  <a:lnTo>
                    <a:pt x="2009" y="286"/>
                  </a:lnTo>
                  <a:lnTo>
                    <a:pt x="2040" y="298"/>
                  </a:lnTo>
                  <a:lnTo>
                    <a:pt x="2082" y="322"/>
                  </a:lnTo>
                  <a:lnTo>
                    <a:pt x="2124" y="348"/>
                  </a:lnTo>
                  <a:lnTo>
                    <a:pt x="2199" y="384"/>
                  </a:lnTo>
                  <a:lnTo>
                    <a:pt x="2325" y="426"/>
                  </a:lnTo>
                  <a:lnTo>
                    <a:pt x="2394" y="448"/>
                  </a:lnTo>
                  <a:lnTo>
                    <a:pt x="2523" y="522"/>
                  </a:lnTo>
                  <a:lnTo>
                    <a:pt x="2595" y="516"/>
                  </a:lnTo>
                  <a:lnTo>
                    <a:pt x="2442" y="454"/>
                  </a:lnTo>
                  <a:lnTo>
                    <a:pt x="2388" y="424"/>
                  </a:lnTo>
                  <a:lnTo>
                    <a:pt x="2327" y="388"/>
                  </a:lnTo>
                  <a:lnTo>
                    <a:pt x="2219" y="340"/>
                  </a:lnTo>
                  <a:lnTo>
                    <a:pt x="2106" y="292"/>
                  </a:lnTo>
                  <a:lnTo>
                    <a:pt x="2052" y="280"/>
                  </a:lnTo>
                  <a:lnTo>
                    <a:pt x="2003" y="268"/>
                  </a:lnTo>
                  <a:lnTo>
                    <a:pt x="1955" y="262"/>
                  </a:lnTo>
                  <a:lnTo>
                    <a:pt x="1919" y="268"/>
                  </a:lnTo>
                  <a:lnTo>
                    <a:pt x="1877" y="274"/>
                  </a:lnTo>
                  <a:lnTo>
                    <a:pt x="1812" y="274"/>
                  </a:lnTo>
                  <a:lnTo>
                    <a:pt x="1752" y="274"/>
                  </a:lnTo>
                  <a:lnTo>
                    <a:pt x="1703" y="286"/>
                  </a:lnTo>
                  <a:lnTo>
                    <a:pt x="1661" y="292"/>
                  </a:lnTo>
                  <a:lnTo>
                    <a:pt x="1631" y="304"/>
                  </a:lnTo>
                  <a:lnTo>
                    <a:pt x="1607" y="316"/>
                  </a:lnTo>
                  <a:lnTo>
                    <a:pt x="1595" y="322"/>
                  </a:lnTo>
                  <a:lnTo>
                    <a:pt x="1589" y="322"/>
                  </a:lnTo>
                  <a:lnTo>
                    <a:pt x="1500" y="334"/>
                  </a:lnTo>
                  <a:lnTo>
                    <a:pt x="1409" y="358"/>
                  </a:lnTo>
                  <a:lnTo>
                    <a:pt x="1236" y="418"/>
                  </a:lnTo>
                  <a:lnTo>
                    <a:pt x="1152" y="442"/>
                  </a:lnTo>
                  <a:lnTo>
                    <a:pt x="1061" y="460"/>
                  </a:lnTo>
                  <a:lnTo>
                    <a:pt x="966" y="460"/>
                  </a:lnTo>
                  <a:lnTo>
                    <a:pt x="918" y="454"/>
                  </a:lnTo>
                  <a:lnTo>
                    <a:pt x="870" y="442"/>
                  </a:lnTo>
                  <a:lnTo>
                    <a:pt x="858" y="436"/>
                  </a:lnTo>
                  <a:lnTo>
                    <a:pt x="828" y="430"/>
                  </a:lnTo>
                  <a:lnTo>
                    <a:pt x="791" y="412"/>
                  </a:lnTo>
                  <a:lnTo>
                    <a:pt x="743" y="388"/>
                  </a:lnTo>
                  <a:lnTo>
                    <a:pt x="690" y="364"/>
                  </a:lnTo>
                  <a:lnTo>
                    <a:pt x="636" y="334"/>
                  </a:lnTo>
                  <a:lnTo>
                    <a:pt x="515" y="280"/>
                  </a:lnTo>
                  <a:lnTo>
                    <a:pt x="467" y="256"/>
                  </a:lnTo>
                  <a:lnTo>
                    <a:pt x="443" y="244"/>
                  </a:lnTo>
                  <a:lnTo>
                    <a:pt x="0" y="0"/>
                  </a:lnTo>
                  <a:lnTo>
                    <a:pt x="123" y="120"/>
                  </a:lnTo>
                  <a:lnTo>
                    <a:pt x="585" y="390"/>
                  </a:lnTo>
                  <a:lnTo>
                    <a:pt x="708" y="462"/>
                  </a:lnTo>
                  <a:lnTo>
                    <a:pt x="849" y="543"/>
                  </a:lnTo>
                  <a:lnTo>
                    <a:pt x="882" y="564"/>
                  </a:lnTo>
                  <a:lnTo>
                    <a:pt x="897" y="621"/>
                  </a:lnTo>
                  <a:lnTo>
                    <a:pt x="981" y="67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3505" name="Freeform 17"/>
            <p:cNvSpPr>
              <a:spLocks/>
            </p:cNvSpPr>
            <p:nvPr userDrawn="1"/>
          </p:nvSpPr>
          <p:spPr bwMode="hidden">
            <a:xfrm>
              <a:off x="0" y="2994"/>
              <a:ext cx="2723" cy="1091"/>
            </a:xfrm>
            <a:custGeom>
              <a:avLst/>
              <a:gdLst/>
              <a:ahLst/>
              <a:cxnLst>
                <a:cxn ang="0">
                  <a:pos x="2370" y="72"/>
                </a:cxn>
                <a:cxn ang="0">
                  <a:pos x="2597" y="198"/>
                </a:cxn>
                <a:cxn ang="0">
                  <a:pos x="2639" y="276"/>
                </a:cxn>
                <a:cxn ang="0">
                  <a:pos x="2453" y="264"/>
                </a:cxn>
                <a:cxn ang="0">
                  <a:pos x="2297" y="204"/>
                </a:cxn>
                <a:cxn ang="0">
                  <a:pos x="2112" y="66"/>
                </a:cxn>
                <a:cxn ang="0">
                  <a:pos x="2088" y="72"/>
                </a:cxn>
                <a:cxn ang="0">
                  <a:pos x="2106" y="114"/>
                </a:cxn>
                <a:cxn ang="0">
                  <a:pos x="2412" y="552"/>
                </a:cxn>
                <a:cxn ang="0">
                  <a:pos x="2279" y="564"/>
                </a:cxn>
                <a:cxn ang="0">
                  <a:pos x="2189" y="492"/>
                </a:cxn>
                <a:cxn ang="0">
                  <a:pos x="2058" y="330"/>
                </a:cxn>
                <a:cxn ang="0">
                  <a:pos x="1991" y="234"/>
                </a:cxn>
                <a:cxn ang="0">
                  <a:pos x="1949" y="174"/>
                </a:cxn>
                <a:cxn ang="0">
                  <a:pos x="1824" y="132"/>
                </a:cxn>
                <a:cxn ang="0">
                  <a:pos x="1794" y="144"/>
                </a:cxn>
                <a:cxn ang="0">
                  <a:pos x="1895" y="222"/>
                </a:cxn>
                <a:cxn ang="0">
                  <a:pos x="1943" y="366"/>
                </a:cxn>
                <a:cxn ang="0">
                  <a:pos x="2064" y="630"/>
                </a:cxn>
                <a:cxn ang="0">
                  <a:pos x="2052" y="695"/>
                </a:cxn>
                <a:cxn ang="0">
                  <a:pos x="1955" y="683"/>
                </a:cxn>
                <a:cxn ang="0">
                  <a:pos x="1913" y="636"/>
                </a:cxn>
                <a:cxn ang="0">
                  <a:pos x="1703" y="312"/>
                </a:cxn>
                <a:cxn ang="0">
                  <a:pos x="1637" y="276"/>
                </a:cxn>
                <a:cxn ang="0">
                  <a:pos x="1643" y="318"/>
                </a:cxn>
                <a:cxn ang="0">
                  <a:pos x="1673" y="408"/>
                </a:cxn>
                <a:cxn ang="0">
                  <a:pos x="1716" y="779"/>
                </a:cxn>
                <a:cxn ang="0">
                  <a:pos x="1691" y="737"/>
                </a:cxn>
                <a:cxn ang="0">
                  <a:pos x="1613" y="582"/>
                </a:cxn>
                <a:cxn ang="0">
                  <a:pos x="1494" y="480"/>
                </a:cxn>
                <a:cxn ang="0">
                  <a:pos x="1248" y="528"/>
                </a:cxn>
                <a:cxn ang="0">
                  <a:pos x="996" y="630"/>
                </a:cxn>
                <a:cxn ang="0">
                  <a:pos x="714" y="534"/>
                </a:cxn>
                <a:cxn ang="0">
                  <a:pos x="198" y="288"/>
                </a:cxn>
                <a:cxn ang="0">
                  <a:pos x="0" y="460"/>
                </a:cxn>
                <a:cxn ang="0">
                  <a:pos x="288" y="570"/>
                </a:cxn>
                <a:cxn ang="0">
                  <a:pos x="461" y="654"/>
                </a:cxn>
                <a:cxn ang="0">
                  <a:pos x="725" y="755"/>
                </a:cxn>
                <a:cxn ang="0">
                  <a:pos x="966" y="791"/>
                </a:cxn>
                <a:cxn ang="0">
                  <a:pos x="1176" y="779"/>
                </a:cxn>
                <a:cxn ang="0">
                  <a:pos x="1278" y="791"/>
                </a:cxn>
                <a:cxn ang="0">
                  <a:pos x="1404" y="845"/>
                </a:cxn>
                <a:cxn ang="0">
                  <a:pos x="1416" y="887"/>
                </a:cxn>
                <a:cxn ang="0">
                  <a:pos x="1361" y="923"/>
                </a:cxn>
                <a:cxn ang="0">
                  <a:pos x="1385" y="1007"/>
                </a:cxn>
                <a:cxn ang="0">
                  <a:pos x="1494" y="1085"/>
                </a:cxn>
                <a:cxn ang="0">
                  <a:pos x="1697" y="1043"/>
                </a:cxn>
                <a:cxn ang="0">
                  <a:pos x="1812" y="989"/>
                </a:cxn>
                <a:cxn ang="0">
                  <a:pos x="1973" y="917"/>
                </a:cxn>
                <a:cxn ang="0">
                  <a:pos x="2201" y="899"/>
                </a:cxn>
                <a:cxn ang="0">
                  <a:pos x="2364" y="863"/>
                </a:cxn>
                <a:cxn ang="0">
                  <a:pos x="2400" y="743"/>
                </a:cxn>
                <a:cxn ang="0">
                  <a:pos x="2471" y="701"/>
                </a:cxn>
                <a:cxn ang="0">
                  <a:pos x="2621" y="504"/>
                </a:cxn>
                <a:cxn ang="0">
                  <a:pos x="2693" y="374"/>
                </a:cxn>
              </a:cxnLst>
              <a:rect l="0" t="0" r="r" b="b"/>
              <a:pathLst>
                <a:path w="2723" h="1091">
                  <a:moveTo>
                    <a:pt x="2723" y="299"/>
                  </a:moveTo>
                  <a:lnTo>
                    <a:pt x="2715" y="240"/>
                  </a:lnTo>
                  <a:lnTo>
                    <a:pt x="2656" y="195"/>
                  </a:lnTo>
                  <a:lnTo>
                    <a:pt x="2370" y="72"/>
                  </a:lnTo>
                  <a:lnTo>
                    <a:pt x="2303" y="54"/>
                  </a:lnTo>
                  <a:lnTo>
                    <a:pt x="2585" y="186"/>
                  </a:lnTo>
                  <a:lnTo>
                    <a:pt x="2591" y="192"/>
                  </a:lnTo>
                  <a:lnTo>
                    <a:pt x="2597" y="198"/>
                  </a:lnTo>
                  <a:lnTo>
                    <a:pt x="2621" y="228"/>
                  </a:lnTo>
                  <a:lnTo>
                    <a:pt x="2639" y="258"/>
                  </a:lnTo>
                  <a:lnTo>
                    <a:pt x="2646" y="270"/>
                  </a:lnTo>
                  <a:lnTo>
                    <a:pt x="2639" y="276"/>
                  </a:lnTo>
                  <a:lnTo>
                    <a:pt x="2603" y="282"/>
                  </a:lnTo>
                  <a:lnTo>
                    <a:pt x="2555" y="282"/>
                  </a:lnTo>
                  <a:lnTo>
                    <a:pt x="2507" y="276"/>
                  </a:lnTo>
                  <a:lnTo>
                    <a:pt x="2453" y="264"/>
                  </a:lnTo>
                  <a:lnTo>
                    <a:pt x="2394" y="246"/>
                  </a:lnTo>
                  <a:lnTo>
                    <a:pt x="2340" y="222"/>
                  </a:lnTo>
                  <a:lnTo>
                    <a:pt x="2321" y="216"/>
                  </a:lnTo>
                  <a:lnTo>
                    <a:pt x="2297" y="204"/>
                  </a:lnTo>
                  <a:lnTo>
                    <a:pt x="2171" y="126"/>
                  </a:lnTo>
                  <a:lnTo>
                    <a:pt x="2165" y="120"/>
                  </a:lnTo>
                  <a:lnTo>
                    <a:pt x="2154" y="102"/>
                  </a:lnTo>
                  <a:lnTo>
                    <a:pt x="2112" y="66"/>
                  </a:lnTo>
                  <a:lnTo>
                    <a:pt x="2064" y="24"/>
                  </a:lnTo>
                  <a:lnTo>
                    <a:pt x="2046" y="6"/>
                  </a:lnTo>
                  <a:lnTo>
                    <a:pt x="2034" y="0"/>
                  </a:lnTo>
                  <a:lnTo>
                    <a:pt x="2088" y="72"/>
                  </a:lnTo>
                  <a:lnTo>
                    <a:pt x="2106" y="108"/>
                  </a:lnTo>
                  <a:lnTo>
                    <a:pt x="2106" y="108"/>
                  </a:lnTo>
                  <a:lnTo>
                    <a:pt x="2106" y="108"/>
                  </a:lnTo>
                  <a:lnTo>
                    <a:pt x="2106" y="114"/>
                  </a:lnTo>
                  <a:lnTo>
                    <a:pt x="2112" y="114"/>
                  </a:lnTo>
                  <a:lnTo>
                    <a:pt x="2406" y="516"/>
                  </a:lnTo>
                  <a:lnTo>
                    <a:pt x="2412" y="534"/>
                  </a:lnTo>
                  <a:lnTo>
                    <a:pt x="2412" y="552"/>
                  </a:lnTo>
                  <a:lnTo>
                    <a:pt x="2394" y="576"/>
                  </a:lnTo>
                  <a:lnTo>
                    <a:pt x="2364" y="588"/>
                  </a:lnTo>
                  <a:lnTo>
                    <a:pt x="2321" y="588"/>
                  </a:lnTo>
                  <a:lnTo>
                    <a:pt x="2279" y="564"/>
                  </a:lnTo>
                  <a:lnTo>
                    <a:pt x="2237" y="534"/>
                  </a:lnTo>
                  <a:lnTo>
                    <a:pt x="2201" y="504"/>
                  </a:lnTo>
                  <a:lnTo>
                    <a:pt x="2195" y="498"/>
                  </a:lnTo>
                  <a:lnTo>
                    <a:pt x="2189" y="492"/>
                  </a:lnTo>
                  <a:lnTo>
                    <a:pt x="2171" y="462"/>
                  </a:lnTo>
                  <a:lnTo>
                    <a:pt x="2142" y="420"/>
                  </a:lnTo>
                  <a:lnTo>
                    <a:pt x="2100" y="378"/>
                  </a:lnTo>
                  <a:lnTo>
                    <a:pt x="2058" y="330"/>
                  </a:lnTo>
                  <a:lnTo>
                    <a:pt x="2040" y="318"/>
                  </a:lnTo>
                  <a:lnTo>
                    <a:pt x="2028" y="300"/>
                  </a:lnTo>
                  <a:lnTo>
                    <a:pt x="2009" y="264"/>
                  </a:lnTo>
                  <a:lnTo>
                    <a:pt x="1991" y="234"/>
                  </a:lnTo>
                  <a:lnTo>
                    <a:pt x="1985" y="210"/>
                  </a:lnTo>
                  <a:lnTo>
                    <a:pt x="1973" y="192"/>
                  </a:lnTo>
                  <a:lnTo>
                    <a:pt x="1967" y="180"/>
                  </a:lnTo>
                  <a:lnTo>
                    <a:pt x="1949" y="174"/>
                  </a:lnTo>
                  <a:lnTo>
                    <a:pt x="1907" y="156"/>
                  </a:lnTo>
                  <a:lnTo>
                    <a:pt x="1860" y="138"/>
                  </a:lnTo>
                  <a:lnTo>
                    <a:pt x="1836" y="132"/>
                  </a:lnTo>
                  <a:lnTo>
                    <a:pt x="1824" y="132"/>
                  </a:lnTo>
                  <a:lnTo>
                    <a:pt x="1806" y="132"/>
                  </a:lnTo>
                  <a:lnTo>
                    <a:pt x="1800" y="138"/>
                  </a:lnTo>
                  <a:lnTo>
                    <a:pt x="1794" y="144"/>
                  </a:lnTo>
                  <a:lnTo>
                    <a:pt x="1794" y="144"/>
                  </a:lnTo>
                  <a:lnTo>
                    <a:pt x="1842" y="156"/>
                  </a:lnTo>
                  <a:lnTo>
                    <a:pt x="1872" y="180"/>
                  </a:lnTo>
                  <a:lnTo>
                    <a:pt x="1889" y="204"/>
                  </a:lnTo>
                  <a:lnTo>
                    <a:pt x="1895" y="222"/>
                  </a:lnTo>
                  <a:lnTo>
                    <a:pt x="1889" y="240"/>
                  </a:lnTo>
                  <a:lnTo>
                    <a:pt x="1901" y="270"/>
                  </a:lnTo>
                  <a:lnTo>
                    <a:pt x="1919" y="318"/>
                  </a:lnTo>
                  <a:lnTo>
                    <a:pt x="1943" y="366"/>
                  </a:lnTo>
                  <a:lnTo>
                    <a:pt x="1991" y="480"/>
                  </a:lnTo>
                  <a:lnTo>
                    <a:pt x="2021" y="534"/>
                  </a:lnTo>
                  <a:lnTo>
                    <a:pt x="2040" y="582"/>
                  </a:lnTo>
                  <a:lnTo>
                    <a:pt x="2064" y="630"/>
                  </a:lnTo>
                  <a:lnTo>
                    <a:pt x="2076" y="666"/>
                  </a:lnTo>
                  <a:lnTo>
                    <a:pt x="2082" y="683"/>
                  </a:lnTo>
                  <a:lnTo>
                    <a:pt x="2070" y="695"/>
                  </a:lnTo>
                  <a:lnTo>
                    <a:pt x="2052" y="695"/>
                  </a:lnTo>
                  <a:lnTo>
                    <a:pt x="2021" y="695"/>
                  </a:lnTo>
                  <a:lnTo>
                    <a:pt x="1997" y="695"/>
                  </a:lnTo>
                  <a:lnTo>
                    <a:pt x="1973" y="689"/>
                  </a:lnTo>
                  <a:lnTo>
                    <a:pt x="1955" y="683"/>
                  </a:lnTo>
                  <a:lnTo>
                    <a:pt x="1949" y="683"/>
                  </a:lnTo>
                  <a:lnTo>
                    <a:pt x="1949" y="677"/>
                  </a:lnTo>
                  <a:lnTo>
                    <a:pt x="1943" y="672"/>
                  </a:lnTo>
                  <a:lnTo>
                    <a:pt x="1913" y="636"/>
                  </a:lnTo>
                  <a:lnTo>
                    <a:pt x="1806" y="324"/>
                  </a:lnTo>
                  <a:lnTo>
                    <a:pt x="1776" y="330"/>
                  </a:lnTo>
                  <a:lnTo>
                    <a:pt x="1746" y="330"/>
                  </a:lnTo>
                  <a:lnTo>
                    <a:pt x="1703" y="312"/>
                  </a:lnTo>
                  <a:lnTo>
                    <a:pt x="1673" y="288"/>
                  </a:lnTo>
                  <a:lnTo>
                    <a:pt x="1667" y="276"/>
                  </a:lnTo>
                  <a:lnTo>
                    <a:pt x="1655" y="270"/>
                  </a:lnTo>
                  <a:lnTo>
                    <a:pt x="1637" y="276"/>
                  </a:lnTo>
                  <a:lnTo>
                    <a:pt x="1631" y="288"/>
                  </a:lnTo>
                  <a:lnTo>
                    <a:pt x="1625" y="306"/>
                  </a:lnTo>
                  <a:lnTo>
                    <a:pt x="1625" y="312"/>
                  </a:lnTo>
                  <a:lnTo>
                    <a:pt x="1643" y="318"/>
                  </a:lnTo>
                  <a:lnTo>
                    <a:pt x="1655" y="336"/>
                  </a:lnTo>
                  <a:lnTo>
                    <a:pt x="1667" y="366"/>
                  </a:lnTo>
                  <a:lnTo>
                    <a:pt x="1673" y="402"/>
                  </a:lnTo>
                  <a:lnTo>
                    <a:pt x="1673" y="408"/>
                  </a:lnTo>
                  <a:lnTo>
                    <a:pt x="1673" y="414"/>
                  </a:lnTo>
                  <a:lnTo>
                    <a:pt x="1716" y="761"/>
                  </a:lnTo>
                  <a:lnTo>
                    <a:pt x="1716" y="773"/>
                  </a:lnTo>
                  <a:lnTo>
                    <a:pt x="1716" y="779"/>
                  </a:lnTo>
                  <a:lnTo>
                    <a:pt x="1709" y="773"/>
                  </a:lnTo>
                  <a:lnTo>
                    <a:pt x="1703" y="755"/>
                  </a:lnTo>
                  <a:lnTo>
                    <a:pt x="1697" y="749"/>
                  </a:lnTo>
                  <a:lnTo>
                    <a:pt x="1691" y="737"/>
                  </a:lnTo>
                  <a:lnTo>
                    <a:pt x="1679" y="713"/>
                  </a:lnTo>
                  <a:lnTo>
                    <a:pt x="1661" y="672"/>
                  </a:lnTo>
                  <a:lnTo>
                    <a:pt x="1643" y="630"/>
                  </a:lnTo>
                  <a:lnTo>
                    <a:pt x="1613" y="582"/>
                  </a:lnTo>
                  <a:lnTo>
                    <a:pt x="1589" y="540"/>
                  </a:lnTo>
                  <a:lnTo>
                    <a:pt x="1560" y="510"/>
                  </a:lnTo>
                  <a:lnTo>
                    <a:pt x="1536" y="492"/>
                  </a:lnTo>
                  <a:lnTo>
                    <a:pt x="1494" y="480"/>
                  </a:lnTo>
                  <a:lnTo>
                    <a:pt x="1446" y="480"/>
                  </a:lnTo>
                  <a:lnTo>
                    <a:pt x="1397" y="486"/>
                  </a:lnTo>
                  <a:lnTo>
                    <a:pt x="1349" y="498"/>
                  </a:lnTo>
                  <a:lnTo>
                    <a:pt x="1248" y="528"/>
                  </a:lnTo>
                  <a:lnTo>
                    <a:pt x="1158" y="570"/>
                  </a:lnTo>
                  <a:lnTo>
                    <a:pt x="1104" y="600"/>
                  </a:lnTo>
                  <a:lnTo>
                    <a:pt x="1037" y="624"/>
                  </a:lnTo>
                  <a:lnTo>
                    <a:pt x="996" y="630"/>
                  </a:lnTo>
                  <a:lnTo>
                    <a:pt x="948" y="630"/>
                  </a:lnTo>
                  <a:lnTo>
                    <a:pt x="900" y="618"/>
                  </a:lnTo>
                  <a:lnTo>
                    <a:pt x="840" y="588"/>
                  </a:lnTo>
                  <a:lnTo>
                    <a:pt x="714" y="534"/>
                  </a:lnTo>
                  <a:lnTo>
                    <a:pt x="582" y="474"/>
                  </a:lnTo>
                  <a:lnTo>
                    <a:pt x="443" y="408"/>
                  </a:lnTo>
                  <a:lnTo>
                    <a:pt x="318" y="348"/>
                  </a:lnTo>
                  <a:lnTo>
                    <a:pt x="198" y="288"/>
                  </a:lnTo>
                  <a:lnTo>
                    <a:pt x="149" y="264"/>
                  </a:lnTo>
                  <a:lnTo>
                    <a:pt x="102" y="240"/>
                  </a:lnTo>
                  <a:lnTo>
                    <a:pt x="0" y="187"/>
                  </a:lnTo>
                  <a:lnTo>
                    <a:pt x="0" y="460"/>
                  </a:lnTo>
                  <a:lnTo>
                    <a:pt x="36" y="474"/>
                  </a:lnTo>
                  <a:lnTo>
                    <a:pt x="149" y="516"/>
                  </a:lnTo>
                  <a:lnTo>
                    <a:pt x="216" y="540"/>
                  </a:lnTo>
                  <a:lnTo>
                    <a:pt x="288" y="570"/>
                  </a:lnTo>
                  <a:lnTo>
                    <a:pt x="348" y="594"/>
                  </a:lnTo>
                  <a:lnTo>
                    <a:pt x="396" y="618"/>
                  </a:lnTo>
                  <a:lnTo>
                    <a:pt x="432" y="636"/>
                  </a:lnTo>
                  <a:lnTo>
                    <a:pt x="461" y="654"/>
                  </a:lnTo>
                  <a:lnTo>
                    <a:pt x="504" y="672"/>
                  </a:lnTo>
                  <a:lnTo>
                    <a:pt x="588" y="707"/>
                  </a:lnTo>
                  <a:lnTo>
                    <a:pt x="684" y="743"/>
                  </a:lnTo>
                  <a:lnTo>
                    <a:pt x="725" y="755"/>
                  </a:lnTo>
                  <a:lnTo>
                    <a:pt x="761" y="767"/>
                  </a:lnTo>
                  <a:lnTo>
                    <a:pt x="828" y="779"/>
                  </a:lnTo>
                  <a:lnTo>
                    <a:pt x="894" y="785"/>
                  </a:lnTo>
                  <a:lnTo>
                    <a:pt x="966" y="791"/>
                  </a:lnTo>
                  <a:lnTo>
                    <a:pt x="1031" y="791"/>
                  </a:lnTo>
                  <a:lnTo>
                    <a:pt x="1092" y="785"/>
                  </a:lnTo>
                  <a:lnTo>
                    <a:pt x="1146" y="785"/>
                  </a:lnTo>
                  <a:lnTo>
                    <a:pt x="1176" y="779"/>
                  </a:lnTo>
                  <a:lnTo>
                    <a:pt x="1188" y="779"/>
                  </a:lnTo>
                  <a:lnTo>
                    <a:pt x="1188" y="779"/>
                  </a:lnTo>
                  <a:lnTo>
                    <a:pt x="1236" y="785"/>
                  </a:lnTo>
                  <a:lnTo>
                    <a:pt x="1278" y="791"/>
                  </a:lnTo>
                  <a:lnTo>
                    <a:pt x="1307" y="803"/>
                  </a:lnTo>
                  <a:lnTo>
                    <a:pt x="1337" y="809"/>
                  </a:lnTo>
                  <a:lnTo>
                    <a:pt x="1379" y="827"/>
                  </a:lnTo>
                  <a:lnTo>
                    <a:pt x="1404" y="845"/>
                  </a:lnTo>
                  <a:lnTo>
                    <a:pt x="1416" y="863"/>
                  </a:lnTo>
                  <a:lnTo>
                    <a:pt x="1416" y="875"/>
                  </a:lnTo>
                  <a:lnTo>
                    <a:pt x="1416" y="881"/>
                  </a:lnTo>
                  <a:lnTo>
                    <a:pt x="1416" y="887"/>
                  </a:lnTo>
                  <a:lnTo>
                    <a:pt x="1410" y="887"/>
                  </a:lnTo>
                  <a:lnTo>
                    <a:pt x="1397" y="893"/>
                  </a:lnTo>
                  <a:lnTo>
                    <a:pt x="1379" y="905"/>
                  </a:lnTo>
                  <a:lnTo>
                    <a:pt x="1361" y="923"/>
                  </a:lnTo>
                  <a:lnTo>
                    <a:pt x="1355" y="941"/>
                  </a:lnTo>
                  <a:lnTo>
                    <a:pt x="1361" y="971"/>
                  </a:lnTo>
                  <a:lnTo>
                    <a:pt x="1367" y="989"/>
                  </a:lnTo>
                  <a:lnTo>
                    <a:pt x="1385" y="1007"/>
                  </a:lnTo>
                  <a:lnTo>
                    <a:pt x="1404" y="1025"/>
                  </a:lnTo>
                  <a:lnTo>
                    <a:pt x="1434" y="1049"/>
                  </a:lnTo>
                  <a:lnTo>
                    <a:pt x="1464" y="1067"/>
                  </a:lnTo>
                  <a:lnTo>
                    <a:pt x="1494" y="1085"/>
                  </a:lnTo>
                  <a:lnTo>
                    <a:pt x="1554" y="1091"/>
                  </a:lnTo>
                  <a:lnTo>
                    <a:pt x="1607" y="1085"/>
                  </a:lnTo>
                  <a:lnTo>
                    <a:pt x="1661" y="1067"/>
                  </a:lnTo>
                  <a:lnTo>
                    <a:pt x="1697" y="1043"/>
                  </a:lnTo>
                  <a:lnTo>
                    <a:pt x="1734" y="1019"/>
                  </a:lnTo>
                  <a:lnTo>
                    <a:pt x="1752" y="995"/>
                  </a:lnTo>
                  <a:lnTo>
                    <a:pt x="1758" y="989"/>
                  </a:lnTo>
                  <a:lnTo>
                    <a:pt x="1812" y="989"/>
                  </a:lnTo>
                  <a:lnTo>
                    <a:pt x="1860" y="983"/>
                  </a:lnTo>
                  <a:lnTo>
                    <a:pt x="1907" y="965"/>
                  </a:lnTo>
                  <a:lnTo>
                    <a:pt x="1943" y="941"/>
                  </a:lnTo>
                  <a:lnTo>
                    <a:pt x="1973" y="917"/>
                  </a:lnTo>
                  <a:lnTo>
                    <a:pt x="2003" y="899"/>
                  </a:lnTo>
                  <a:lnTo>
                    <a:pt x="2015" y="881"/>
                  </a:lnTo>
                  <a:lnTo>
                    <a:pt x="2021" y="875"/>
                  </a:lnTo>
                  <a:lnTo>
                    <a:pt x="2201" y="899"/>
                  </a:lnTo>
                  <a:lnTo>
                    <a:pt x="2243" y="905"/>
                  </a:lnTo>
                  <a:lnTo>
                    <a:pt x="2273" y="899"/>
                  </a:lnTo>
                  <a:lnTo>
                    <a:pt x="2327" y="887"/>
                  </a:lnTo>
                  <a:lnTo>
                    <a:pt x="2364" y="863"/>
                  </a:lnTo>
                  <a:lnTo>
                    <a:pt x="2388" y="827"/>
                  </a:lnTo>
                  <a:lnTo>
                    <a:pt x="2400" y="797"/>
                  </a:lnTo>
                  <a:lnTo>
                    <a:pt x="2400" y="767"/>
                  </a:lnTo>
                  <a:lnTo>
                    <a:pt x="2400" y="743"/>
                  </a:lnTo>
                  <a:lnTo>
                    <a:pt x="2400" y="737"/>
                  </a:lnTo>
                  <a:lnTo>
                    <a:pt x="2418" y="737"/>
                  </a:lnTo>
                  <a:lnTo>
                    <a:pt x="2436" y="731"/>
                  </a:lnTo>
                  <a:lnTo>
                    <a:pt x="2471" y="701"/>
                  </a:lnTo>
                  <a:lnTo>
                    <a:pt x="2513" y="660"/>
                  </a:lnTo>
                  <a:lnTo>
                    <a:pt x="2555" y="606"/>
                  </a:lnTo>
                  <a:lnTo>
                    <a:pt x="2591" y="552"/>
                  </a:lnTo>
                  <a:lnTo>
                    <a:pt x="2621" y="504"/>
                  </a:lnTo>
                  <a:lnTo>
                    <a:pt x="2639" y="468"/>
                  </a:lnTo>
                  <a:lnTo>
                    <a:pt x="2646" y="462"/>
                  </a:lnTo>
                  <a:lnTo>
                    <a:pt x="2646" y="456"/>
                  </a:lnTo>
                  <a:lnTo>
                    <a:pt x="2693" y="374"/>
                  </a:lnTo>
                  <a:lnTo>
                    <a:pt x="2723" y="299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3506" name="Rectangle 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63507" name="Rectangle 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63508" name="Rectangle 20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3509" name="Rectangle 21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3510" name="Rectangle 22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ACBB63B2-1BCB-4954-A096-F23B8E76438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061130-19D7-49E2-9F82-9B8002D7F73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CC2126-70D9-45E9-BB2E-0444D29BAAC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F0A32E83-C865-4A7C-8447-55F781D4354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717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3924300"/>
            <a:ext cx="8229600" cy="21717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30110884-549E-4695-A39B-4180A8006F8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0C58649C-49EE-4B51-A688-9302E9C4C02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A97B2D-BA1A-41C8-B044-CE04274CBA6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37DB45-B2DF-4EF2-A8D3-F44B1506E41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22A289-D2D0-413E-91FE-FA7ED41F813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38B5D2-AD2C-42D4-8FF5-469C9E04533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6C47E7-8226-42BF-BEB8-CB053545589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735972-EA01-439D-B87E-9D0561893BD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A9D6C2-2A6A-4B75-9007-42550891662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251CB0-873E-4F76-8FC7-4CDEB1E4187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dk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466" name="Group 2"/>
          <p:cNvGrpSpPr>
            <a:grpSpLocks/>
          </p:cNvGrpSpPr>
          <p:nvPr/>
        </p:nvGrpSpPr>
        <p:grpSpPr bwMode="auto">
          <a:xfrm>
            <a:off x="0" y="2438400"/>
            <a:ext cx="9144000" cy="4046538"/>
            <a:chOff x="0" y="1536"/>
            <a:chExt cx="5760" cy="2549"/>
          </a:xfrm>
        </p:grpSpPr>
        <p:sp>
          <p:nvSpPr>
            <p:cNvPr id="62467" name="Rectangle 3"/>
            <p:cNvSpPr>
              <a:spLocks noChangeArrowheads="1"/>
            </p:cNvSpPr>
            <p:nvPr userDrawn="1"/>
          </p:nvSpPr>
          <p:spPr bwMode="hidden">
            <a:xfrm rot="-1424751">
              <a:off x="2121" y="2592"/>
              <a:ext cx="3072" cy="384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2468" name="Freeform 4"/>
            <p:cNvSpPr>
              <a:spLocks/>
            </p:cNvSpPr>
            <p:nvPr userDrawn="1"/>
          </p:nvSpPr>
          <p:spPr bwMode="hidden">
            <a:xfrm>
              <a:off x="0" y="2664"/>
              <a:ext cx="2688" cy="122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0" y="552"/>
                </a:cxn>
                <a:cxn ang="0">
                  <a:pos x="1968" y="264"/>
                </a:cxn>
                <a:cxn ang="0">
                  <a:pos x="2028" y="270"/>
                </a:cxn>
                <a:cxn ang="0">
                  <a:pos x="2661" y="528"/>
                </a:cxn>
                <a:cxn ang="0">
                  <a:pos x="2688" y="648"/>
                </a:cxn>
                <a:cxn ang="0">
                  <a:pos x="2304" y="1080"/>
                </a:cxn>
                <a:cxn ang="0">
                  <a:pos x="1584" y="1224"/>
                </a:cxn>
                <a:cxn ang="0">
                  <a:pos x="1296" y="936"/>
                </a:cxn>
                <a:cxn ang="0">
                  <a:pos x="864" y="1032"/>
                </a:cxn>
                <a:cxn ang="0">
                  <a:pos x="0" y="552"/>
                </a:cxn>
                <a:cxn ang="0">
                  <a:pos x="0" y="0"/>
                </a:cxn>
              </a:cxnLst>
              <a:rect l="0" t="0" r="r" b="b"/>
              <a:pathLst>
                <a:path w="2688" h="1224">
                  <a:moveTo>
                    <a:pt x="0" y="0"/>
                  </a:moveTo>
                  <a:lnTo>
                    <a:pt x="960" y="552"/>
                  </a:lnTo>
                  <a:lnTo>
                    <a:pt x="1968" y="264"/>
                  </a:lnTo>
                  <a:lnTo>
                    <a:pt x="2028" y="270"/>
                  </a:lnTo>
                  <a:lnTo>
                    <a:pt x="2661" y="528"/>
                  </a:lnTo>
                  <a:lnTo>
                    <a:pt x="2688" y="648"/>
                  </a:lnTo>
                  <a:lnTo>
                    <a:pt x="2304" y="1080"/>
                  </a:lnTo>
                  <a:lnTo>
                    <a:pt x="1584" y="1224"/>
                  </a:lnTo>
                  <a:lnTo>
                    <a:pt x="1296" y="936"/>
                  </a:lnTo>
                  <a:lnTo>
                    <a:pt x="864" y="1032"/>
                  </a:lnTo>
                  <a:lnTo>
                    <a:pt x="0" y="5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469" name="Freeform 5"/>
            <p:cNvSpPr>
              <a:spLocks/>
            </p:cNvSpPr>
            <p:nvPr userDrawn="1"/>
          </p:nvSpPr>
          <p:spPr bwMode="hidden">
            <a:xfrm>
              <a:off x="3359" y="1536"/>
              <a:ext cx="2401" cy="1232"/>
            </a:xfrm>
            <a:custGeom>
              <a:avLst/>
              <a:gdLst/>
              <a:ahLst/>
              <a:cxnLst>
                <a:cxn ang="0">
                  <a:pos x="2208" y="15"/>
                </a:cxn>
                <a:cxn ang="0">
                  <a:pos x="2088" y="57"/>
                </a:cxn>
                <a:cxn ang="0">
                  <a:pos x="1951" y="99"/>
                </a:cxn>
                <a:cxn ang="0">
                  <a:pos x="1704" y="135"/>
                </a:cxn>
                <a:cxn ang="0">
                  <a:pos x="1314" y="177"/>
                </a:cxn>
                <a:cxn ang="0">
                  <a:pos x="1176" y="189"/>
                </a:cxn>
                <a:cxn ang="0">
                  <a:pos x="1122" y="195"/>
                </a:cxn>
                <a:cxn ang="0">
                  <a:pos x="1075" y="231"/>
                </a:cxn>
                <a:cxn ang="0">
                  <a:pos x="924" y="321"/>
                </a:cxn>
                <a:cxn ang="0">
                  <a:pos x="840" y="369"/>
                </a:cxn>
                <a:cxn ang="0">
                  <a:pos x="630" y="458"/>
                </a:cxn>
                <a:cxn ang="0">
                  <a:pos x="529" y="500"/>
                </a:cxn>
                <a:cxn ang="0">
                  <a:pos x="487" y="542"/>
                </a:cxn>
                <a:cxn ang="0">
                  <a:pos x="457" y="590"/>
                </a:cxn>
                <a:cxn ang="0">
                  <a:pos x="402" y="638"/>
                </a:cxn>
                <a:cxn ang="0">
                  <a:pos x="330" y="758"/>
                </a:cxn>
                <a:cxn ang="0">
                  <a:pos x="312" y="788"/>
                </a:cxn>
                <a:cxn ang="0">
                  <a:pos x="252" y="824"/>
                </a:cxn>
                <a:cxn ang="0">
                  <a:pos x="84" y="926"/>
                </a:cxn>
                <a:cxn ang="0">
                  <a:pos x="0" y="992"/>
                </a:cxn>
                <a:cxn ang="0">
                  <a:pos x="12" y="1040"/>
                </a:cxn>
                <a:cxn ang="0">
                  <a:pos x="132" y="1034"/>
                </a:cxn>
                <a:cxn ang="0">
                  <a:pos x="336" y="980"/>
                </a:cxn>
                <a:cxn ang="0">
                  <a:pos x="529" y="896"/>
                </a:cxn>
                <a:cxn ang="0">
                  <a:pos x="576" y="872"/>
                </a:cxn>
                <a:cxn ang="0">
                  <a:pos x="714" y="848"/>
                </a:cxn>
                <a:cxn ang="0">
                  <a:pos x="966" y="794"/>
                </a:cxn>
                <a:cxn ang="0">
                  <a:pos x="1212" y="782"/>
                </a:cxn>
                <a:cxn ang="0">
                  <a:pos x="1416" y="872"/>
                </a:cxn>
                <a:cxn ang="0">
                  <a:pos x="1464" y="932"/>
                </a:cxn>
                <a:cxn ang="0">
                  <a:pos x="1440" y="992"/>
                </a:cxn>
                <a:cxn ang="0">
                  <a:pos x="1302" y="1040"/>
                </a:cxn>
                <a:cxn ang="0">
                  <a:pos x="1158" y="1100"/>
                </a:cxn>
                <a:cxn ang="0">
                  <a:pos x="1093" y="1148"/>
                </a:cxn>
                <a:cxn ang="0">
                  <a:pos x="1075" y="1208"/>
                </a:cxn>
                <a:cxn ang="0">
                  <a:pos x="1093" y="1232"/>
                </a:cxn>
                <a:cxn ang="0">
                  <a:pos x="1152" y="1226"/>
                </a:cxn>
                <a:cxn ang="0">
                  <a:pos x="1332" y="1208"/>
                </a:cxn>
                <a:cxn ang="0">
                  <a:pos x="1434" y="1184"/>
                </a:cxn>
                <a:cxn ang="0">
                  <a:pos x="1464" y="1172"/>
                </a:cxn>
                <a:cxn ang="0">
                  <a:pos x="1578" y="1130"/>
                </a:cxn>
                <a:cxn ang="0">
                  <a:pos x="1758" y="1064"/>
                </a:cxn>
                <a:cxn ang="0">
                  <a:pos x="1872" y="962"/>
                </a:cxn>
                <a:cxn ang="0">
                  <a:pos x="1986" y="800"/>
                </a:cxn>
                <a:cxn ang="0">
                  <a:pos x="2166" y="650"/>
                </a:cxn>
                <a:cxn ang="0">
                  <a:pos x="2257" y="590"/>
                </a:cxn>
                <a:cxn ang="0">
                  <a:pos x="2400" y="57"/>
                </a:cxn>
              </a:cxnLst>
              <a:rect l="0" t="0" r="r" b="b"/>
              <a:pathLst>
                <a:path w="2401" h="1232">
                  <a:moveTo>
                    <a:pt x="2310" y="3"/>
                  </a:moveTo>
                  <a:lnTo>
                    <a:pt x="2280" y="3"/>
                  </a:lnTo>
                  <a:lnTo>
                    <a:pt x="2208" y="15"/>
                  </a:lnTo>
                  <a:lnTo>
                    <a:pt x="2136" y="27"/>
                  </a:lnTo>
                  <a:lnTo>
                    <a:pt x="2112" y="39"/>
                  </a:lnTo>
                  <a:lnTo>
                    <a:pt x="2088" y="57"/>
                  </a:lnTo>
                  <a:lnTo>
                    <a:pt x="2082" y="63"/>
                  </a:lnTo>
                  <a:lnTo>
                    <a:pt x="2076" y="69"/>
                  </a:lnTo>
                  <a:lnTo>
                    <a:pt x="1951" y="99"/>
                  </a:lnTo>
                  <a:lnTo>
                    <a:pt x="1896" y="111"/>
                  </a:lnTo>
                  <a:lnTo>
                    <a:pt x="1836" y="117"/>
                  </a:lnTo>
                  <a:lnTo>
                    <a:pt x="1704" y="135"/>
                  </a:lnTo>
                  <a:lnTo>
                    <a:pt x="1572" y="153"/>
                  </a:lnTo>
                  <a:lnTo>
                    <a:pt x="1434" y="165"/>
                  </a:lnTo>
                  <a:lnTo>
                    <a:pt x="1314" y="177"/>
                  </a:lnTo>
                  <a:lnTo>
                    <a:pt x="1260" y="183"/>
                  </a:lnTo>
                  <a:lnTo>
                    <a:pt x="1212" y="189"/>
                  </a:lnTo>
                  <a:lnTo>
                    <a:pt x="1176" y="189"/>
                  </a:lnTo>
                  <a:lnTo>
                    <a:pt x="1146" y="195"/>
                  </a:lnTo>
                  <a:lnTo>
                    <a:pt x="1128" y="195"/>
                  </a:lnTo>
                  <a:lnTo>
                    <a:pt x="1122" y="195"/>
                  </a:lnTo>
                  <a:lnTo>
                    <a:pt x="1116" y="201"/>
                  </a:lnTo>
                  <a:lnTo>
                    <a:pt x="1105" y="207"/>
                  </a:lnTo>
                  <a:lnTo>
                    <a:pt x="1075" y="231"/>
                  </a:lnTo>
                  <a:lnTo>
                    <a:pt x="1026" y="261"/>
                  </a:lnTo>
                  <a:lnTo>
                    <a:pt x="972" y="291"/>
                  </a:lnTo>
                  <a:lnTo>
                    <a:pt x="924" y="321"/>
                  </a:lnTo>
                  <a:lnTo>
                    <a:pt x="876" y="345"/>
                  </a:lnTo>
                  <a:lnTo>
                    <a:pt x="846" y="363"/>
                  </a:lnTo>
                  <a:lnTo>
                    <a:pt x="840" y="369"/>
                  </a:lnTo>
                  <a:lnTo>
                    <a:pt x="834" y="369"/>
                  </a:lnTo>
                  <a:lnTo>
                    <a:pt x="732" y="417"/>
                  </a:lnTo>
                  <a:lnTo>
                    <a:pt x="630" y="458"/>
                  </a:lnTo>
                  <a:lnTo>
                    <a:pt x="588" y="476"/>
                  </a:lnTo>
                  <a:lnTo>
                    <a:pt x="552" y="488"/>
                  </a:lnTo>
                  <a:lnTo>
                    <a:pt x="529" y="500"/>
                  </a:lnTo>
                  <a:lnTo>
                    <a:pt x="517" y="506"/>
                  </a:lnTo>
                  <a:lnTo>
                    <a:pt x="499" y="524"/>
                  </a:lnTo>
                  <a:lnTo>
                    <a:pt x="487" y="542"/>
                  </a:lnTo>
                  <a:lnTo>
                    <a:pt x="481" y="560"/>
                  </a:lnTo>
                  <a:lnTo>
                    <a:pt x="481" y="578"/>
                  </a:lnTo>
                  <a:lnTo>
                    <a:pt x="457" y="590"/>
                  </a:lnTo>
                  <a:lnTo>
                    <a:pt x="438" y="596"/>
                  </a:lnTo>
                  <a:lnTo>
                    <a:pt x="420" y="614"/>
                  </a:lnTo>
                  <a:lnTo>
                    <a:pt x="402" y="638"/>
                  </a:lnTo>
                  <a:lnTo>
                    <a:pt x="366" y="698"/>
                  </a:lnTo>
                  <a:lnTo>
                    <a:pt x="348" y="728"/>
                  </a:lnTo>
                  <a:lnTo>
                    <a:pt x="330" y="758"/>
                  </a:lnTo>
                  <a:lnTo>
                    <a:pt x="324" y="776"/>
                  </a:lnTo>
                  <a:lnTo>
                    <a:pt x="318" y="782"/>
                  </a:lnTo>
                  <a:lnTo>
                    <a:pt x="312" y="788"/>
                  </a:lnTo>
                  <a:lnTo>
                    <a:pt x="300" y="794"/>
                  </a:lnTo>
                  <a:lnTo>
                    <a:pt x="282" y="806"/>
                  </a:lnTo>
                  <a:lnTo>
                    <a:pt x="252" y="824"/>
                  </a:lnTo>
                  <a:lnTo>
                    <a:pt x="199" y="854"/>
                  </a:lnTo>
                  <a:lnTo>
                    <a:pt x="151" y="884"/>
                  </a:lnTo>
                  <a:lnTo>
                    <a:pt x="84" y="926"/>
                  </a:lnTo>
                  <a:lnTo>
                    <a:pt x="30" y="962"/>
                  </a:lnTo>
                  <a:lnTo>
                    <a:pt x="12" y="974"/>
                  </a:lnTo>
                  <a:lnTo>
                    <a:pt x="0" y="992"/>
                  </a:lnTo>
                  <a:lnTo>
                    <a:pt x="0" y="1004"/>
                  </a:lnTo>
                  <a:lnTo>
                    <a:pt x="0" y="1022"/>
                  </a:lnTo>
                  <a:lnTo>
                    <a:pt x="12" y="1040"/>
                  </a:lnTo>
                  <a:lnTo>
                    <a:pt x="42" y="1046"/>
                  </a:lnTo>
                  <a:lnTo>
                    <a:pt x="84" y="1046"/>
                  </a:lnTo>
                  <a:lnTo>
                    <a:pt x="132" y="1034"/>
                  </a:lnTo>
                  <a:lnTo>
                    <a:pt x="193" y="1022"/>
                  </a:lnTo>
                  <a:lnTo>
                    <a:pt x="264" y="1004"/>
                  </a:lnTo>
                  <a:lnTo>
                    <a:pt x="336" y="980"/>
                  </a:lnTo>
                  <a:lnTo>
                    <a:pt x="408" y="950"/>
                  </a:lnTo>
                  <a:lnTo>
                    <a:pt x="475" y="920"/>
                  </a:lnTo>
                  <a:lnTo>
                    <a:pt x="529" y="896"/>
                  </a:lnTo>
                  <a:lnTo>
                    <a:pt x="564" y="878"/>
                  </a:lnTo>
                  <a:lnTo>
                    <a:pt x="570" y="872"/>
                  </a:lnTo>
                  <a:lnTo>
                    <a:pt x="576" y="872"/>
                  </a:lnTo>
                  <a:lnTo>
                    <a:pt x="606" y="872"/>
                  </a:lnTo>
                  <a:lnTo>
                    <a:pt x="648" y="866"/>
                  </a:lnTo>
                  <a:lnTo>
                    <a:pt x="714" y="848"/>
                  </a:lnTo>
                  <a:lnTo>
                    <a:pt x="793" y="830"/>
                  </a:lnTo>
                  <a:lnTo>
                    <a:pt x="876" y="812"/>
                  </a:lnTo>
                  <a:lnTo>
                    <a:pt x="966" y="794"/>
                  </a:lnTo>
                  <a:lnTo>
                    <a:pt x="1063" y="782"/>
                  </a:lnTo>
                  <a:lnTo>
                    <a:pt x="1152" y="776"/>
                  </a:lnTo>
                  <a:lnTo>
                    <a:pt x="1212" y="782"/>
                  </a:lnTo>
                  <a:lnTo>
                    <a:pt x="1284" y="806"/>
                  </a:lnTo>
                  <a:lnTo>
                    <a:pt x="1357" y="836"/>
                  </a:lnTo>
                  <a:lnTo>
                    <a:pt x="1416" y="872"/>
                  </a:lnTo>
                  <a:lnTo>
                    <a:pt x="1434" y="890"/>
                  </a:lnTo>
                  <a:lnTo>
                    <a:pt x="1452" y="908"/>
                  </a:lnTo>
                  <a:lnTo>
                    <a:pt x="1464" y="932"/>
                  </a:lnTo>
                  <a:lnTo>
                    <a:pt x="1464" y="950"/>
                  </a:lnTo>
                  <a:lnTo>
                    <a:pt x="1458" y="968"/>
                  </a:lnTo>
                  <a:lnTo>
                    <a:pt x="1440" y="992"/>
                  </a:lnTo>
                  <a:lnTo>
                    <a:pt x="1410" y="1004"/>
                  </a:lnTo>
                  <a:lnTo>
                    <a:pt x="1369" y="1022"/>
                  </a:lnTo>
                  <a:lnTo>
                    <a:pt x="1302" y="1040"/>
                  </a:lnTo>
                  <a:lnTo>
                    <a:pt x="1248" y="1064"/>
                  </a:lnTo>
                  <a:lnTo>
                    <a:pt x="1200" y="1082"/>
                  </a:lnTo>
                  <a:lnTo>
                    <a:pt x="1158" y="1100"/>
                  </a:lnTo>
                  <a:lnTo>
                    <a:pt x="1128" y="1118"/>
                  </a:lnTo>
                  <a:lnTo>
                    <a:pt x="1110" y="1130"/>
                  </a:lnTo>
                  <a:lnTo>
                    <a:pt x="1093" y="1148"/>
                  </a:lnTo>
                  <a:lnTo>
                    <a:pt x="1081" y="1160"/>
                  </a:lnTo>
                  <a:lnTo>
                    <a:pt x="1069" y="1190"/>
                  </a:lnTo>
                  <a:lnTo>
                    <a:pt x="1075" y="1208"/>
                  </a:lnTo>
                  <a:lnTo>
                    <a:pt x="1081" y="1220"/>
                  </a:lnTo>
                  <a:lnTo>
                    <a:pt x="1087" y="1226"/>
                  </a:lnTo>
                  <a:lnTo>
                    <a:pt x="1093" y="1232"/>
                  </a:lnTo>
                  <a:lnTo>
                    <a:pt x="1110" y="1232"/>
                  </a:lnTo>
                  <a:lnTo>
                    <a:pt x="1128" y="1226"/>
                  </a:lnTo>
                  <a:lnTo>
                    <a:pt x="1152" y="1226"/>
                  </a:lnTo>
                  <a:lnTo>
                    <a:pt x="1212" y="1220"/>
                  </a:lnTo>
                  <a:lnTo>
                    <a:pt x="1272" y="1214"/>
                  </a:lnTo>
                  <a:lnTo>
                    <a:pt x="1332" y="1208"/>
                  </a:lnTo>
                  <a:lnTo>
                    <a:pt x="1393" y="1196"/>
                  </a:lnTo>
                  <a:lnTo>
                    <a:pt x="1416" y="1190"/>
                  </a:lnTo>
                  <a:lnTo>
                    <a:pt x="1434" y="1184"/>
                  </a:lnTo>
                  <a:lnTo>
                    <a:pt x="1446" y="1178"/>
                  </a:lnTo>
                  <a:lnTo>
                    <a:pt x="1452" y="1178"/>
                  </a:lnTo>
                  <a:lnTo>
                    <a:pt x="1464" y="1172"/>
                  </a:lnTo>
                  <a:lnTo>
                    <a:pt x="1488" y="1166"/>
                  </a:lnTo>
                  <a:lnTo>
                    <a:pt x="1530" y="1148"/>
                  </a:lnTo>
                  <a:lnTo>
                    <a:pt x="1578" y="1130"/>
                  </a:lnTo>
                  <a:lnTo>
                    <a:pt x="1681" y="1094"/>
                  </a:lnTo>
                  <a:lnTo>
                    <a:pt x="1722" y="1076"/>
                  </a:lnTo>
                  <a:lnTo>
                    <a:pt x="1758" y="1064"/>
                  </a:lnTo>
                  <a:lnTo>
                    <a:pt x="1812" y="1040"/>
                  </a:lnTo>
                  <a:lnTo>
                    <a:pt x="1848" y="1004"/>
                  </a:lnTo>
                  <a:lnTo>
                    <a:pt x="1872" y="962"/>
                  </a:lnTo>
                  <a:lnTo>
                    <a:pt x="1890" y="932"/>
                  </a:lnTo>
                  <a:lnTo>
                    <a:pt x="1932" y="866"/>
                  </a:lnTo>
                  <a:lnTo>
                    <a:pt x="1986" y="800"/>
                  </a:lnTo>
                  <a:lnTo>
                    <a:pt x="2046" y="740"/>
                  </a:lnTo>
                  <a:lnTo>
                    <a:pt x="2112" y="692"/>
                  </a:lnTo>
                  <a:lnTo>
                    <a:pt x="2166" y="650"/>
                  </a:lnTo>
                  <a:lnTo>
                    <a:pt x="2214" y="620"/>
                  </a:lnTo>
                  <a:lnTo>
                    <a:pt x="2244" y="596"/>
                  </a:lnTo>
                  <a:lnTo>
                    <a:pt x="2257" y="590"/>
                  </a:lnTo>
                  <a:lnTo>
                    <a:pt x="2257" y="590"/>
                  </a:lnTo>
                  <a:lnTo>
                    <a:pt x="2400" y="518"/>
                  </a:lnTo>
                  <a:lnTo>
                    <a:pt x="2400" y="57"/>
                  </a:lnTo>
                  <a:lnTo>
                    <a:pt x="2401" y="0"/>
                  </a:lnTo>
                  <a:lnTo>
                    <a:pt x="2310" y="3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470" name="Freeform 6"/>
            <p:cNvSpPr>
              <a:spLocks/>
            </p:cNvSpPr>
            <p:nvPr userDrawn="1"/>
          </p:nvSpPr>
          <p:spPr bwMode="hidden">
            <a:xfrm>
              <a:off x="3792" y="1536"/>
              <a:ext cx="1968" cy="762"/>
            </a:xfrm>
            <a:custGeom>
              <a:avLst/>
              <a:gdLst/>
              <a:ahLst/>
              <a:cxnLst>
                <a:cxn ang="0">
                  <a:pos x="965" y="165"/>
                </a:cxn>
                <a:cxn ang="0">
                  <a:pos x="696" y="200"/>
                </a:cxn>
                <a:cxn ang="0">
                  <a:pos x="693" y="237"/>
                </a:cxn>
                <a:cxn ang="0">
                  <a:pos x="924" y="258"/>
                </a:cxn>
                <a:cxn ang="0">
                  <a:pos x="993" y="267"/>
                </a:cxn>
                <a:cxn ang="0">
                  <a:pos x="681" y="291"/>
                </a:cxn>
                <a:cxn ang="0">
                  <a:pos x="633" y="309"/>
                </a:cxn>
                <a:cxn ang="0">
                  <a:pos x="645" y="336"/>
                </a:cxn>
                <a:cxn ang="0">
                  <a:pos x="672" y="351"/>
                </a:cxn>
                <a:cxn ang="0">
                  <a:pos x="984" y="333"/>
                </a:cxn>
                <a:cxn ang="0">
                  <a:pos x="1080" y="357"/>
                </a:cxn>
                <a:cxn ang="0">
                  <a:pos x="624" y="492"/>
                </a:cxn>
                <a:cxn ang="0">
                  <a:pos x="616" y="536"/>
                </a:cxn>
                <a:cxn ang="0">
                  <a:pos x="8" y="724"/>
                </a:cxn>
                <a:cxn ang="0">
                  <a:pos x="0" y="756"/>
                </a:cxn>
                <a:cxn ang="0">
                  <a:pos x="27" y="762"/>
                </a:cxn>
                <a:cxn ang="0">
                  <a:pos x="664" y="564"/>
                </a:cxn>
                <a:cxn ang="0">
                  <a:pos x="856" y="600"/>
                </a:cxn>
                <a:cxn ang="0">
                  <a:pos x="1158" y="507"/>
                </a:cxn>
                <a:cxn ang="0">
                  <a:pos x="1434" y="465"/>
                </a:cxn>
                <a:cxn ang="0">
                  <a:pos x="1572" y="368"/>
                </a:cxn>
                <a:cxn ang="0">
                  <a:pos x="1712" y="340"/>
                </a:cxn>
                <a:cxn ang="0">
                  <a:pos x="1856" y="328"/>
                </a:cxn>
                <a:cxn ang="0">
                  <a:pos x="1968" y="330"/>
                </a:cxn>
                <a:cxn ang="0">
                  <a:pos x="1968" y="0"/>
                </a:cxn>
                <a:cxn ang="0">
                  <a:pos x="1934" y="3"/>
                </a:cxn>
                <a:cxn ang="0">
                  <a:pos x="1832" y="5"/>
                </a:cxn>
                <a:cxn ang="0">
                  <a:pos x="1682" y="35"/>
                </a:cxn>
                <a:cxn ang="0">
                  <a:pos x="1643" y="72"/>
                </a:cxn>
                <a:cxn ang="0">
                  <a:pos x="1392" y="119"/>
                </a:cxn>
              </a:cxnLst>
              <a:rect l="0" t="0" r="r" b="b"/>
              <a:pathLst>
                <a:path w="1968" h="762">
                  <a:moveTo>
                    <a:pt x="965" y="165"/>
                  </a:moveTo>
                  <a:lnTo>
                    <a:pt x="696" y="200"/>
                  </a:lnTo>
                  <a:lnTo>
                    <a:pt x="693" y="237"/>
                  </a:lnTo>
                  <a:lnTo>
                    <a:pt x="924" y="258"/>
                  </a:lnTo>
                  <a:lnTo>
                    <a:pt x="993" y="267"/>
                  </a:lnTo>
                  <a:lnTo>
                    <a:pt x="681" y="291"/>
                  </a:lnTo>
                  <a:lnTo>
                    <a:pt x="633" y="309"/>
                  </a:lnTo>
                  <a:lnTo>
                    <a:pt x="645" y="336"/>
                  </a:lnTo>
                  <a:lnTo>
                    <a:pt x="672" y="351"/>
                  </a:lnTo>
                  <a:lnTo>
                    <a:pt x="984" y="333"/>
                  </a:lnTo>
                  <a:lnTo>
                    <a:pt x="1080" y="357"/>
                  </a:lnTo>
                  <a:lnTo>
                    <a:pt x="624" y="492"/>
                  </a:lnTo>
                  <a:lnTo>
                    <a:pt x="616" y="536"/>
                  </a:lnTo>
                  <a:lnTo>
                    <a:pt x="8" y="724"/>
                  </a:lnTo>
                  <a:lnTo>
                    <a:pt x="0" y="756"/>
                  </a:lnTo>
                  <a:lnTo>
                    <a:pt x="27" y="762"/>
                  </a:lnTo>
                  <a:lnTo>
                    <a:pt x="664" y="564"/>
                  </a:lnTo>
                  <a:lnTo>
                    <a:pt x="856" y="600"/>
                  </a:lnTo>
                  <a:lnTo>
                    <a:pt x="1158" y="507"/>
                  </a:lnTo>
                  <a:lnTo>
                    <a:pt x="1434" y="465"/>
                  </a:lnTo>
                  <a:lnTo>
                    <a:pt x="1572" y="368"/>
                  </a:lnTo>
                  <a:lnTo>
                    <a:pt x="1712" y="340"/>
                  </a:lnTo>
                  <a:lnTo>
                    <a:pt x="1856" y="328"/>
                  </a:lnTo>
                  <a:lnTo>
                    <a:pt x="1968" y="330"/>
                  </a:lnTo>
                  <a:lnTo>
                    <a:pt x="1968" y="0"/>
                  </a:lnTo>
                  <a:lnTo>
                    <a:pt x="1934" y="3"/>
                  </a:lnTo>
                  <a:lnTo>
                    <a:pt x="1832" y="5"/>
                  </a:lnTo>
                  <a:lnTo>
                    <a:pt x="1682" y="35"/>
                  </a:lnTo>
                  <a:lnTo>
                    <a:pt x="1643" y="72"/>
                  </a:lnTo>
                  <a:lnTo>
                    <a:pt x="1392" y="119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471" name="Freeform 7"/>
            <p:cNvSpPr>
              <a:spLocks/>
            </p:cNvSpPr>
            <p:nvPr userDrawn="1"/>
          </p:nvSpPr>
          <p:spPr bwMode="hidden">
            <a:xfrm>
              <a:off x="3599" y="2477"/>
              <a:ext cx="186" cy="120"/>
            </a:xfrm>
            <a:custGeom>
              <a:avLst/>
              <a:gdLst/>
              <a:ahLst/>
              <a:cxnLst>
                <a:cxn ang="0">
                  <a:pos x="185" y="0"/>
                </a:cxn>
                <a:cxn ang="0">
                  <a:pos x="185" y="6"/>
                </a:cxn>
                <a:cxn ang="0">
                  <a:pos x="185" y="18"/>
                </a:cxn>
                <a:cxn ang="0">
                  <a:pos x="185" y="36"/>
                </a:cxn>
                <a:cxn ang="0">
                  <a:pos x="179" y="54"/>
                </a:cxn>
                <a:cxn ang="0">
                  <a:pos x="161" y="72"/>
                </a:cxn>
                <a:cxn ang="0">
                  <a:pos x="137" y="96"/>
                </a:cxn>
                <a:cxn ang="0">
                  <a:pos x="101" y="108"/>
                </a:cxn>
                <a:cxn ang="0">
                  <a:pos x="47" y="120"/>
                </a:cxn>
                <a:cxn ang="0">
                  <a:pos x="29" y="120"/>
                </a:cxn>
                <a:cxn ang="0">
                  <a:pos x="17" y="114"/>
                </a:cxn>
                <a:cxn ang="0">
                  <a:pos x="0" y="96"/>
                </a:cxn>
                <a:cxn ang="0">
                  <a:pos x="0" y="78"/>
                </a:cxn>
                <a:cxn ang="0">
                  <a:pos x="0" y="72"/>
                </a:cxn>
                <a:cxn ang="0">
                  <a:pos x="185" y="0"/>
                </a:cxn>
                <a:cxn ang="0">
                  <a:pos x="185" y="0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85" y="18"/>
                  </a:lnTo>
                  <a:lnTo>
                    <a:pt x="185" y="36"/>
                  </a:lnTo>
                  <a:lnTo>
                    <a:pt x="179" y="54"/>
                  </a:lnTo>
                  <a:lnTo>
                    <a:pt x="161" y="72"/>
                  </a:lnTo>
                  <a:lnTo>
                    <a:pt x="137" y="96"/>
                  </a:lnTo>
                  <a:lnTo>
                    <a:pt x="101" y="108"/>
                  </a:lnTo>
                  <a:lnTo>
                    <a:pt x="47" y="120"/>
                  </a:lnTo>
                  <a:lnTo>
                    <a:pt x="29" y="120"/>
                  </a:lnTo>
                  <a:lnTo>
                    <a:pt x="17" y="114"/>
                  </a:lnTo>
                  <a:lnTo>
                    <a:pt x="0" y="96"/>
                  </a:lnTo>
                  <a:lnTo>
                    <a:pt x="0" y="78"/>
                  </a:lnTo>
                  <a:lnTo>
                    <a:pt x="0" y="72"/>
                  </a:lnTo>
                  <a:lnTo>
                    <a:pt x="185" y="0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472" name="Freeform 8"/>
            <p:cNvSpPr>
              <a:spLocks/>
            </p:cNvSpPr>
            <p:nvPr userDrawn="1"/>
          </p:nvSpPr>
          <p:spPr bwMode="hidden">
            <a:xfrm>
              <a:off x="3779" y="2393"/>
              <a:ext cx="185" cy="120"/>
            </a:xfrm>
            <a:custGeom>
              <a:avLst/>
              <a:gdLst/>
              <a:ahLst/>
              <a:cxnLst>
                <a:cxn ang="0">
                  <a:pos x="185" y="0"/>
                </a:cxn>
                <a:cxn ang="0">
                  <a:pos x="185" y="6"/>
                </a:cxn>
                <a:cxn ang="0">
                  <a:pos x="179" y="24"/>
                </a:cxn>
                <a:cxn ang="0">
                  <a:pos x="167" y="42"/>
                </a:cxn>
                <a:cxn ang="0">
                  <a:pos x="149" y="66"/>
                </a:cxn>
                <a:cxn ang="0">
                  <a:pos x="131" y="90"/>
                </a:cxn>
                <a:cxn ang="0">
                  <a:pos x="102" y="108"/>
                </a:cxn>
                <a:cxn ang="0">
                  <a:pos x="66" y="120"/>
                </a:cxn>
                <a:cxn ang="0">
                  <a:pos x="18" y="120"/>
                </a:cxn>
                <a:cxn ang="0">
                  <a:pos x="0" y="60"/>
                </a:cxn>
                <a:cxn ang="0">
                  <a:pos x="185" y="0"/>
                </a:cxn>
                <a:cxn ang="0">
                  <a:pos x="185" y="0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79" y="24"/>
                  </a:lnTo>
                  <a:lnTo>
                    <a:pt x="167" y="42"/>
                  </a:lnTo>
                  <a:lnTo>
                    <a:pt x="149" y="66"/>
                  </a:lnTo>
                  <a:lnTo>
                    <a:pt x="131" y="90"/>
                  </a:lnTo>
                  <a:lnTo>
                    <a:pt x="102" y="108"/>
                  </a:lnTo>
                  <a:lnTo>
                    <a:pt x="66" y="120"/>
                  </a:lnTo>
                  <a:lnTo>
                    <a:pt x="18" y="120"/>
                  </a:lnTo>
                  <a:lnTo>
                    <a:pt x="0" y="60"/>
                  </a:lnTo>
                  <a:lnTo>
                    <a:pt x="185" y="0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473" name="Freeform 9"/>
            <p:cNvSpPr>
              <a:spLocks/>
            </p:cNvSpPr>
            <p:nvPr userDrawn="1"/>
          </p:nvSpPr>
          <p:spPr bwMode="hidden">
            <a:xfrm>
              <a:off x="3839" y="1836"/>
              <a:ext cx="528" cy="275"/>
            </a:xfrm>
            <a:custGeom>
              <a:avLst/>
              <a:gdLst/>
              <a:ahLst/>
              <a:cxnLst>
                <a:cxn ang="0">
                  <a:pos x="0" y="275"/>
                </a:cxn>
                <a:cxn ang="0">
                  <a:pos x="0" y="269"/>
                </a:cxn>
                <a:cxn ang="0">
                  <a:pos x="6" y="251"/>
                </a:cxn>
                <a:cxn ang="0">
                  <a:pos x="6" y="239"/>
                </a:cxn>
                <a:cxn ang="0">
                  <a:pos x="12" y="227"/>
                </a:cxn>
                <a:cxn ang="0">
                  <a:pos x="18" y="221"/>
                </a:cxn>
                <a:cxn ang="0">
                  <a:pos x="36" y="215"/>
                </a:cxn>
                <a:cxn ang="0">
                  <a:pos x="77" y="203"/>
                </a:cxn>
                <a:cxn ang="0">
                  <a:pos x="137" y="179"/>
                </a:cxn>
                <a:cxn ang="0">
                  <a:pos x="209" y="143"/>
                </a:cxn>
                <a:cxn ang="0">
                  <a:pos x="251" y="120"/>
                </a:cxn>
                <a:cxn ang="0">
                  <a:pos x="299" y="96"/>
                </a:cxn>
                <a:cxn ang="0">
                  <a:pos x="394" y="48"/>
                </a:cxn>
                <a:cxn ang="0">
                  <a:pos x="442" y="30"/>
                </a:cxn>
                <a:cxn ang="0">
                  <a:pos x="478" y="12"/>
                </a:cxn>
                <a:cxn ang="0">
                  <a:pos x="502" y="6"/>
                </a:cxn>
                <a:cxn ang="0">
                  <a:pos x="520" y="0"/>
                </a:cxn>
                <a:cxn ang="0">
                  <a:pos x="526" y="0"/>
                </a:cxn>
                <a:cxn ang="0">
                  <a:pos x="520" y="6"/>
                </a:cxn>
                <a:cxn ang="0">
                  <a:pos x="508" y="12"/>
                </a:cxn>
                <a:cxn ang="0">
                  <a:pos x="484" y="24"/>
                </a:cxn>
                <a:cxn ang="0">
                  <a:pos x="460" y="42"/>
                </a:cxn>
                <a:cxn ang="0">
                  <a:pos x="436" y="54"/>
                </a:cxn>
                <a:cxn ang="0">
                  <a:pos x="394" y="78"/>
                </a:cxn>
                <a:cxn ang="0">
                  <a:pos x="340" y="108"/>
                </a:cxn>
                <a:cxn ang="0">
                  <a:pos x="275" y="143"/>
                </a:cxn>
                <a:cxn ang="0">
                  <a:pos x="131" y="221"/>
                </a:cxn>
                <a:cxn ang="0">
                  <a:pos x="65" y="251"/>
                </a:cxn>
                <a:cxn ang="0">
                  <a:pos x="0" y="275"/>
                </a:cxn>
                <a:cxn ang="0">
                  <a:pos x="0" y="275"/>
                </a:cxn>
              </a:cxnLst>
              <a:rect l="0" t="0" r="r" b="b"/>
              <a:pathLst>
                <a:path w="526" h="275">
                  <a:moveTo>
                    <a:pt x="0" y="275"/>
                  </a:moveTo>
                  <a:lnTo>
                    <a:pt x="0" y="269"/>
                  </a:lnTo>
                  <a:lnTo>
                    <a:pt x="6" y="251"/>
                  </a:lnTo>
                  <a:lnTo>
                    <a:pt x="6" y="239"/>
                  </a:lnTo>
                  <a:lnTo>
                    <a:pt x="12" y="227"/>
                  </a:lnTo>
                  <a:lnTo>
                    <a:pt x="18" y="221"/>
                  </a:lnTo>
                  <a:lnTo>
                    <a:pt x="36" y="215"/>
                  </a:lnTo>
                  <a:lnTo>
                    <a:pt x="77" y="203"/>
                  </a:lnTo>
                  <a:lnTo>
                    <a:pt x="137" y="179"/>
                  </a:lnTo>
                  <a:lnTo>
                    <a:pt x="209" y="143"/>
                  </a:lnTo>
                  <a:lnTo>
                    <a:pt x="251" y="120"/>
                  </a:lnTo>
                  <a:lnTo>
                    <a:pt x="299" y="96"/>
                  </a:lnTo>
                  <a:lnTo>
                    <a:pt x="394" y="48"/>
                  </a:lnTo>
                  <a:lnTo>
                    <a:pt x="442" y="30"/>
                  </a:lnTo>
                  <a:lnTo>
                    <a:pt x="478" y="12"/>
                  </a:lnTo>
                  <a:lnTo>
                    <a:pt x="502" y="6"/>
                  </a:lnTo>
                  <a:lnTo>
                    <a:pt x="520" y="0"/>
                  </a:lnTo>
                  <a:lnTo>
                    <a:pt x="526" y="0"/>
                  </a:lnTo>
                  <a:lnTo>
                    <a:pt x="520" y="6"/>
                  </a:lnTo>
                  <a:lnTo>
                    <a:pt x="508" y="12"/>
                  </a:lnTo>
                  <a:lnTo>
                    <a:pt x="484" y="24"/>
                  </a:lnTo>
                  <a:lnTo>
                    <a:pt x="460" y="42"/>
                  </a:lnTo>
                  <a:lnTo>
                    <a:pt x="436" y="54"/>
                  </a:lnTo>
                  <a:lnTo>
                    <a:pt x="394" y="78"/>
                  </a:lnTo>
                  <a:lnTo>
                    <a:pt x="340" y="108"/>
                  </a:lnTo>
                  <a:lnTo>
                    <a:pt x="275" y="143"/>
                  </a:lnTo>
                  <a:lnTo>
                    <a:pt x="131" y="221"/>
                  </a:lnTo>
                  <a:lnTo>
                    <a:pt x="65" y="251"/>
                  </a:lnTo>
                  <a:lnTo>
                    <a:pt x="0" y="275"/>
                  </a:lnTo>
                  <a:lnTo>
                    <a:pt x="0" y="27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474" name="Freeform 10"/>
            <p:cNvSpPr>
              <a:spLocks/>
            </p:cNvSpPr>
            <p:nvPr userDrawn="1"/>
          </p:nvSpPr>
          <p:spPr bwMode="hidden">
            <a:xfrm>
              <a:off x="3676" y="2015"/>
              <a:ext cx="721" cy="306"/>
            </a:xfrm>
            <a:custGeom>
              <a:avLst/>
              <a:gdLst/>
              <a:ahLst/>
              <a:cxnLst>
                <a:cxn ang="0">
                  <a:pos x="48" y="216"/>
                </a:cxn>
                <a:cxn ang="0">
                  <a:pos x="30" y="252"/>
                </a:cxn>
                <a:cxn ang="0">
                  <a:pos x="12" y="282"/>
                </a:cxn>
                <a:cxn ang="0">
                  <a:pos x="6" y="300"/>
                </a:cxn>
                <a:cxn ang="0">
                  <a:pos x="0" y="306"/>
                </a:cxn>
                <a:cxn ang="0">
                  <a:pos x="48" y="276"/>
                </a:cxn>
                <a:cxn ang="0">
                  <a:pos x="84" y="252"/>
                </a:cxn>
                <a:cxn ang="0">
                  <a:pos x="108" y="234"/>
                </a:cxn>
                <a:cxn ang="0">
                  <a:pos x="120" y="228"/>
                </a:cxn>
                <a:cxn ang="0">
                  <a:pos x="126" y="228"/>
                </a:cxn>
                <a:cxn ang="0">
                  <a:pos x="144" y="222"/>
                </a:cxn>
                <a:cxn ang="0">
                  <a:pos x="168" y="216"/>
                </a:cxn>
                <a:cxn ang="0">
                  <a:pos x="198" y="204"/>
                </a:cxn>
                <a:cxn ang="0">
                  <a:pos x="275" y="180"/>
                </a:cxn>
                <a:cxn ang="0">
                  <a:pos x="371" y="156"/>
                </a:cxn>
                <a:cxn ang="0">
                  <a:pos x="461" y="126"/>
                </a:cxn>
                <a:cxn ang="0">
                  <a:pos x="544" y="102"/>
                </a:cxn>
                <a:cxn ang="0">
                  <a:pos x="574" y="90"/>
                </a:cxn>
                <a:cxn ang="0">
                  <a:pos x="604" y="84"/>
                </a:cxn>
                <a:cxn ang="0">
                  <a:pos x="622" y="78"/>
                </a:cxn>
                <a:cxn ang="0">
                  <a:pos x="628" y="72"/>
                </a:cxn>
                <a:cxn ang="0">
                  <a:pos x="634" y="66"/>
                </a:cxn>
                <a:cxn ang="0">
                  <a:pos x="652" y="60"/>
                </a:cxn>
                <a:cxn ang="0">
                  <a:pos x="694" y="30"/>
                </a:cxn>
                <a:cxn ang="0">
                  <a:pos x="712" y="18"/>
                </a:cxn>
                <a:cxn ang="0">
                  <a:pos x="718" y="6"/>
                </a:cxn>
                <a:cxn ang="0">
                  <a:pos x="712" y="0"/>
                </a:cxn>
                <a:cxn ang="0">
                  <a:pos x="688" y="0"/>
                </a:cxn>
                <a:cxn ang="0">
                  <a:pos x="628" y="0"/>
                </a:cxn>
                <a:cxn ang="0">
                  <a:pos x="580" y="0"/>
                </a:cxn>
                <a:cxn ang="0">
                  <a:pos x="544" y="0"/>
                </a:cxn>
                <a:cxn ang="0">
                  <a:pos x="514" y="18"/>
                </a:cxn>
                <a:cxn ang="0">
                  <a:pos x="485" y="42"/>
                </a:cxn>
                <a:cxn ang="0">
                  <a:pos x="467" y="54"/>
                </a:cxn>
                <a:cxn ang="0">
                  <a:pos x="449" y="60"/>
                </a:cxn>
                <a:cxn ang="0">
                  <a:pos x="425" y="60"/>
                </a:cxn>
                <a:cxn ang="0">
                  <a:pos x="389" y="66"/>
                </a:cxn>
                <a:cxn ang="0">
                  <a:pos x="347" y="84"/>
                </a:cxn>
                <a:cxn ang="0">
                  <a:pos x="311" y="108"/>
                </a:cxn>
                <a:cxn ang="0">
                  <a:pos x="287" y="126"/>
                </a:cxn>
                <a:cxn ang="0">
                  <a:pos x="275" y="132"/>
                </a:cxn>
                <a:cxn ang="0">
                  <a:pos x="257" y="138"/>
                </a:cxn>
                <a:cxn ang="0">
                  <a:pos x="221" y="138"/>
                </a:cxn>
                <a:cxn ang="0">
                  <a:pos x="186" y="138"/>
                </a:cxn>
                <a:cxn ang="0">
                  <a:pos x="180" y="138"/>
                </a:cxn>
                <a:cxn ang="0">
                  <a:pos x="174" y="138"/>
                </a:cxn>
                <a:cxn ang="0">
                  <a:pos x="114" y="162"/>
                </a:cxn>
                <a:cxn ang="0">
                  <a:pos x="48" y="216"/>
                </a:cxn>
                <a:cxn ang="0">
                  <a:pos x="48" y="216"/>
                </a:cxn>
              </a:cxnLst>
              <a:rect l="0" t="0" r="r" b="b"/>
              <a:pathLst>
                <a:path w="718" h="306">
                  <a:moveTo>
                    <a:pt x="48" y="216"/>
                  </a:moveTo>
                  <a:lnTo>
                    <a:pt x="30" y="252"/>
                  </a:lnTo>
                  <a:lnTo>
                    <a:pt x="12" y="282"/>
                  </a:lnTo>
                  <a:lnTo>
                    <a:pt x="6" y="300"/>
                  </a:lnTo>
                  <a:lnTo>
                    <a:pt x="0" y="306"/>
                  </a:lnTo>
                  <a:lnTo>
                    <a:pt x="48" y="276"/>
                  </a:lnTo>
                  <a:lnTo>
                    <a:pt x="84" y="252"/>
                  </a:lnTo>
                  <a:lnTo>
                    <a:pt x="108" y="234"/>
                  </a:lnTo>
                  <a:lnTo>
                    <a:pt x="120" y="228"/>
                  </a:lnTo>
                  <a:lnTo>
                    <a:pt x="126" y="228"/>
                  </a:lnTo>
                  <a:lnTo>
                    <a:pt x="144" y="222"/>
                  </a:lnTo>
                  <a:lnTo>
                    <a:pt x="168" y="216"/>
                  </a:lnTo>
                  <a:lnTo>
                    <a:pt x="198" y="204"/>
                  </a:lnTo>
                  <a:lnTo>
                    <a:pt x="275" y="180"/>
                  </a:lnTo>
                  <a:lnTo>
                    <a:pt x="371" y="156"/>
                  </a:lnTo>
                  <a:lnTo>
                    <a:pt x="461" y="126"/>
                  </a:lnTo>
                  <a:lnTo>
                    <a:pt x="544" y="102"/>
                  </a:lnTo>
                  <a:lnTo>
                    <a:pt x="574" y="90"/>
                  </a:lnTo>
                  <a:lnTo>
                    <a:pt x="604" y="84"/>
                  </a:lnTo>
                  <a:lnTo>
                    <a:pt x="622" y="78"/>
                  </a:lnTo>
                  <a:lnTo>
                    <a:pt x="628" y="72"/>
                  </a:lnTo>
                  <a:lnTo>
                    <a:pt x="634" y="66"/>
                  </a:lnTo>
                  <a:lnTo>
                    <a:pt x="652" y="60"/>
                  </a:lnTo>
                  <a:lnTo>
                    <a:pt x="694" y="30"/>
                  </a:lnTo>
                  <a:lnTo>
                    <a:pt x="712" y="18"/>
                  </a:lnTo>
                  <a:lnTo>
                    <a:pt x="718" y="6"/>
                  </a:lnTo>
                  <a:lnTo>
                    <a:pt x="712" y="0"/>
                  </a:lnTo>
                  <a:lnTo>
                    <a:pt x="688" y="0"/>
                  </a:lnTo>
                  <a:lnTo>
                    <a:pt x="628" y="0"/>
                  </a:lnTo>
                  <a:lnTo>
                    <a:pt x="580" y="0"/>
                  </a:lnTo>
                  <a:lnTo>
                    <a:pt x="544" y="0"/>
                  </a:lnTo>
                  <a:lnTo>
                    <a:pt x="514" y="18"/>
                  </a:lnTo>
                  <a:lnTo>
                    <a:pt x="485" y="42"/>
                  </a:lnTo>
                  <a:lnTo>
                    <a:pt x="467" y="54"/>
                  </a:lnTo>
                  <a:lnTo>
                    <a:pt x="449" y="60"/>
                  </a:lnTo>
                  <a:lnTo>
                    <a:pt x="425" y="60"/>
                  </a:lnTo>
                  <a:lnTo>
                    <a:pt x="389" y="66"/>
                  </a:lnTo>
                  <a:lnTo>
                    <a:pt x="347" y="84"/>
                  </a:lnTo>
                  <a:lnTo>
                    <a:pt x="311" y="108"/>
                  </a:lnTo>
                  <a:lnTo>
                    <a:pt x="287" y="126"/>
                  </a:lnTo>
                  <a:lnTo>
                    <a:pt x="275" y="132"/>
                  </a:lnTo>
                  <a:lnTo>
                    <a:pt x="257" y="138"/>
                  </a:lnTo>
                  <a:lnTo>
                    <a:pt x="221" y="138"/>
                  </a:lnTo>
                  <a:lnTo>
                    <a:pt x="186" y="138"/>
                  </a:lnTo>
                  <a:lnTo>
                    <a:pt x="180" y="138"/>
                  </a:lnTo>
                  <a:lnTo>
                    <a:pt x="174" y="138"/>
                  </a:lnTo>
                  <a:lnTo>
                    <a:pt x="114" y="162"/>
                  </a:lnTo>
                  <a:lnTo>
                    <a:pt x="48" y="216"/>
                  </a:lnTo>
                  <a:lnTo>
                    <a:pt x="48" y="21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475" name="Freeform 11"/>
            <p:cNvSpPr>
              <a:spLocks/>
            </p:cNvSpPr>
            <p:nvPr userDrawn="1"/>
          </p:nvSpPr>
          <p:spPr bwMode="hidden">
            <a:xfrm>
              <a:off x="3358" y="1890"/>
              <a:ext cx="2400" cy="881"/>
            </a:xfrm>
            <a:custGeom>
              <a:avLst/>
              <a:gdLst/>
              <a:ahLst/>
              <a:cxnLst>
                <a:cxn ang="0">
                  <a:pos x="2231" y="54"/>
                </a:cxn>
                <a:cxn ang="0">
                  <a:pos x="2189" y="54"/>
                </a:cxn>
                <a:cxn ang="0">
                  <a:pos x="2147" y="66"/>
                </a:cxn>
                <a:cxn ang="0">
                  <a:pos x="2021" y="101"/>
                </a:cxn>
                <a:cxn ang="0">
                  <a:pos x="1956" y="119"/>
                </a:cxn>
                <a:cxn ang="0">
                  <a:pos x="1860" y="167"/>
                </a:cxn>
                <a:cxn ang="0">
                  <a:pos x="1836" y="245"/>
                </a:cxn>
                <a:cxn ang="0">
                  <a:pos x="1842" y="305"/>
                </a:cxn>
                <a:cxn ang="0">
                  <a:pos x="1758" y="317"/>
                </a:cxn>
                <a:cxn ang="0">
                  <a:pos x="1597" y="263"/>
                </a:cxn>
                <a:cxn ang="0">
                  <a:pos x="1507" y="257"/>
                </a:cxn>
                <a:cxn ang="0">
                  <a:pos x="1399" y="311"/>
                </a:cxn>
                <a:cxn ang="0">
                  <a:pos x="1334" y="353"/>
                </a:cxn>
                <a:cxn ang="0">
                  <a:pos x="1310" y="359"/>
                </a:cxn>
                <a:cxn ang="0">
                  <a:pos x="1214" y="371"/>
                </a:cxn>
                <a:cxn ang="0">
                  <a:pos x="1160" y="365"/>
                </a:cxn>
                <a:cxn ang="0">
                  <a:pos x="1053" y="371"/>
                </a:cxn>
                <a:cxn ang="0">
                  <a:pos x="957" y="383"/>
                </a:cxn>
                <a:cxn ang="0">
                  <a:pos x="921" y="401"/>
                </a:cxn>
                <a:cxn ang="0">
                  <a:pos x="819" y="419"/>
                </a:cxn>
                <a:cxn ang="0">
                  <a:pos x="778" y="419"/>
                </a:cxn>
                <a:cxn ang="0">
                  <a:pos x="664" y="437"/>
                </a:cxn>
                <a:cxn ang="0">
                  <a:pos x="598" y="473"/>
                </a:cxn>
                <a:cxn ang="0">
                  <a:pos x="503" y="467"/>
                </a:cxn>
                <a:cxn ang="0">
                  <a:pos x="431" y="491"/>
                </a:cxn>
                <a:cxn ang="0">
                  <a:pos x="413" y="539"/>
                </a:cxn>
                <a:cxn ang="0">
                  <a:pos x="347" y="569"/>
                </a:cxn>
                <a:cxn ang="0">
                  <a:pos x="222" y="599"/>
                </a:cxn>
                <a:cxn ang="0">
                  <a:pos x="138" y="647"/>
                </a:cxn>
                <a:cxn ang="0">
                  <a:pos x="108" y="659"/>
                </a:cxn>
                <a:cxn ang="0">
                  <a:pos x="0" y="671"/>
                </a:cxn>
                <a:cxn ang="0">
                  <a:pos x="84" y="695"/>
                </a:cxn>
                <a:cxn ang="0">
                  <a:pos x="263" y="653"/>
                </a:cxn>
                <a:cxn ang="0">
                  <a:pos x="473" y="569"/>
                </a:cxn>
                <a:cxn ang="0">
                  <a:pos x="568" y="521"/>
                </a:cxn>
                <a:cxn ang="0">
                  <a:pos x="646" y="515"/>
                </a:cxn>
                <a:cxn ang="0">
                  <a:pos x="873" y="461"/>
                </a:cxn>
                <a:cxn ang="0">
                  <a:pos x="1148" y="425"/>
                </a:cxn>
                <a:cxn ang="0">
                  <a:pos x="1292" y="461"/>
                </a:cxn>
                <a:cxn ang="0">
                  <a:pos x="1417" y="533"/>
                </a:cxn>
                <a:cxn ang="0">
                  <a:pos x="1435" y="617"/>
                </a:cxn>
                <a:cxn ang="0">
                  <a:pos x="1376" y="653"/>
                </a:cxn>
                <a:cxn ang="0">
                  <a:pos x="1226" y="701"/>
                </a:cxn>
                <a:cxn ang="0">
                  <a:pos x="1112" y="755"/>
                </a:cxn>
                <a:cxn ang="0">
                  <a:pos x="1065" y="809"/>
                </a:cxn>
                <a:cxn ang="0">
                  <a:pos x="1077" y="869"/>
                </a:cxn>
                <a:cxn ang="0">
                  <a:pos x="1106" y="881"/>
                </a:cxn>
                <a:cxn ang="0">
                  <a:pos x="1208" y="869"/>
                </a:cxn>
                <a:cxn ang="0">
                  <a:pos x="1388" y="857"/>
                </a:cxn>
                <a:cxn ang="0">
                  <a:pos x="1441" y="851"/>
                </a:cxn>
                <a:cxn ang="0">
                  <a:pos x="1483" y="833"/>
                </a:cxn>
                <a:cxn ang="0">
                  <a:pos x="1675" y="743"/>
                </a:cxn>
                <a:cxn ang="0">
                  <a:pos x="1806" y="689"/>
                </a:cxn>
                <a:cxn ang="0">
                  <a:pos x="1884" y="581"/>
                </a:cxn>
                <a:cxn ang="0">
                  <a:pos x="2039" y="389"/>
                </a:cxn>
                <a:cxn ang="0">
                  <a:pos x="2207" y="269"/>
                </a:cxn>
                <a:cxn ang="0">
                  <a:pos x="2249" y="239"/>
                </a:cxn>
                <a:cxn ang="0">
                  <a:pos x="2392" y="0"/>
                </a:cxn>
                <a:cxn ang="0">
                  <a:pos x="2302" y="36"/>
                </a:cxn>
              </a:cxnLst>
              <a:rect l="0" t="0" r="r" b="b"/>
              <a:pathLst>
                <a:path w="2392" h="881">
                  <a:moveTo>
                    <a:pt x="2302" y="36"/>
                  </a:moveTo>
                  <a:lnTo>
                    <a:pt x="2266" y="48"/>
                  </a:lnTo>
                  <a:lnTo>
                    <a:pt x="2231" y="54"/>
                  </a:lnTo>
                  <a:lnTo>
                    <a:pt x="2201" y="54"/>
                  </a:lnTo>
                  <a:lnTo>
                    <a:pt x="2195" y="54"/>
                  </a:lnTo>
                  <a:lnTo>
                    <a:pt x="2189" y="54"/>
                  </a:lnTo>
                  <a:lnTo>
                    <a:pt x="2189" y="54"/>
                  </a:lnTo>
                  <a:lnTo>
                    <a:pt x="2177" y="60"/>
                  </a:lnTo>
                  <a:lnTo>
                    <a:pt x="2147" y="66"/>
                  </a:lnTo>
                  <a:lnTo>
                    <a:pt x="2105" y="78"/>
                  </a:lnTo>
                  <a:lnTo>
                    <a:pt x="2057" y="89"/>
                  </a:lnTo>
                  <a:lnTo>
                    <a:pt x="2021" y="101"/>
                  </a:lnTo>
                  <a:lnTo>
                    <a:pt x="1997" y="107"/>
                  </a:lnTo>
                  <a:lnTo>
                    <a:pt x="1973" y="113"/>
                  </a:lnTo>
                  <a:lnTo>
                    <a:pt x="1956" y="119"/>
                  </a:lnTo>
                  <a:lnTo>
                    <a:pt x="1926" y="131"/>
                  </a:lnTo>
                  <a:lnTo>
                    <a:pt x="1896" y="137"/>
                  </a:lnTo>
                  <a:lnTo>
                    <a:pt x="1860" y="167"/>
                  </a:lnTo>
                  <a:lnTo>
                    <a:pt x="1842" y="191"/>
                  </a:lnTo>
                  <a:lnTo>
                    <a:pt x="1836" y="221"/>
                  </a:lnTo>
                  <a:lnTo>
                    <a:pt x="1836" y="245"/>
                  </a:lnTo>
                  <a:lnTo>
                    <a:pt x="1842" y="269"/>
                  </a:lnTo>
                  <a:lnTo>
                    <a:pt x="1842" y="293"/>
                  </a:lnTo>
                  <a:lnTo>
                    <a:pt x="1842" y="305"/>
                  </a:lnTo>
                  <a:lnTo>
                    <a:pt x="1824" y="323"/>
                  </a:lnTo>
                  <a:lnTo>
                    <a:pt x="1794" y="329"/>
                  </a:lnTo>
                  <a:lnTo>
                    <a:pt x="1758" y="317"/>
                  </a:lnTo>
                  <a:lnTo>
                    <a:pt x="1716" y="299"/>
                  </a:lnTo>
                  <a:lnTo>
                    <a:pt x="1657" y="275"/>
                  </a:lnTo>
                  <a:lnTo>
                    <a:pt x="1597" y="263"/>
                  </a:lnTo>
                  <a:lnTo>
                    <a:pt x="1543" y="257"/>
                  </a:lnTo>
                  <a:lnTo>
                    <a:pt x="1519" y="257"/>
                  </a:lnTo>
                  <a:lnTo>
                    <a:pt x="1507" y="257"/>
                  </a:lnTo>
                  <a:lnTo>
                    <a:pt x="1489" y="263"/>
                  </a:lnTo>
                  <a:lnTo>
                    <a:pt x="1459" y="275"/>
                  </a:lnTo>
                  <a:lnTo>
                    <a:pt x="1399" y="311"/>
                  </a:lnTo>
                  <a:lnTo>
                    <a:pt x="1376" y="329"/>
                  </a:lnTo>
                  <a:lnTo>
                    <a:pt x="1352" y="341"/>
                  </a:lnTo>
                  <a:lnTo>
                    <a:pt x="1334" y="353"/>
                  </a:lnTo>
                  <a:lnTo>
                    <a:pt x="1328" y="359"/>
                  </a:lnTo>
                  <a:lnTo>
                    <a:pt x="1322" y="359"/>
                  </a:lnTo>
                  <a:lnTo>
                    <a:pt x="1310" y="359"/>
                  </a:lnTo>
                  <a:lnTo>
                    <a:pt x="1286" y="365"/>
                  </a:lnTo>
                  <a:lnTo>
                    <a:pt x="1262" y="365"/>
                  </a:lnTo>
                  <a:lnTo>
                    <a:pt x="1214" y="371"/>
                  </a:lnTo>
                  <a:lnTo>
                    <a:pt x="1196" y="371"/>
                  </a:lnTo>
                  <a:lnTo>
                    <a:pt x="1178" y="365"/>
                  </a:lnTo>
                  <a:lnTo>
                    <a:pt x="1160" y="365"/>
                  </a:lnTo>
                  <a:lnTo>
                    <a:pt x="1130" y="365"/>
                  </a:lnTo>
                  <a:lnTo>
                    <a:pt x="1095" y="365"/>
                  </a:lnTo>
                  <a:lnTo>
                    <a:pt x="1053" y="371"/>
                  </a:lnTo>
                  <a:lnTo>
                    <a:pt x="1017" y="377"/>
                  </a:lnTo>
                  <a:lnTo>
                    <a:pt x="981" y="377"/>
                  </a:lnTo>
                  <a:lnTo>
                    <a:pt x="957" y="383"/>
                  </a:lnTo>
                  <a:lnTo>
                    <a:pt x="945" y="389"/>
                  </a:lnTo>
                  <a:lnTo>
                    <a:pt x="939" y="395"/>
                  </a:lnTo>
                  <a:lnTo>
                    <a:pt x="921" y="401"/>
                  </a:lnTo>
                  <a:lnTo>
                    <a:pt x="879" y="407"/>
                  </a:lnTo>
                  <a:lnTo>
                    <a:pt x="837" y="419"/>
                  </a:lnTo>
                  <a:lnTo>
                    <a:pt x="819" y="419"/>
                  </a:lnTo>
                  <a:lnTo>
                    <a:pt x="808" y="419"/>
                  </a:lnTo>
                  <a:lnTo>
                    <a:pt x="796" y="419"/>
                  </a:lnTo>
                  <a:lnTo>
                    <a:pt x="778" y="419"/>
                  </a:lnTo>
                  <a:lnTo>
                    <a:pt x="754" y="419"/>
                  </a:lnTo>
                  <a:lnTo>
                    <a:pt x="724" y="425"/>
                  </a:lnTo>
                  <a:lnTo>
                    <a:pt x="664" y="437"/>
                  </a:lnTo>
                  <a:lnTo>
                    <a:pt x="640" y="449"/>
                  </a:lnTo>
                  <a:lnTo>
                    <a:pt x="616" y="461"/>
                  </a:lnTo>
                  <a:lnTo>
                    <a:pt x="598" y="473"/>
                  </a:lnTo>
                  <a:lnTo>
                    <a:pt x="580" y="473"/>
                  </a:lnTo>
                  <a:lnTo>
                    <a:pt x="538" y="473"/>
                  </a:lnTo>
                  <a:lnTo>
                    <a:pt x="503" y="467"/>
                  </a:lnTo>
                  <a:lnTo>
                    <a:pt x="461" y="473"/>
                  </a:lnTo>
                  <a:lnTo>
                    <a:pt x="443" y="479"/>
                  </a:lnTo>
                  <a:lnTo>
                    <a:pt x="431" y="491"/>
                  </a:lnTo>
                  <a:lnTo>
                    <a:pt x="425" y="509"/>
                  </a:lnTo>
                  <a:lnTo>
                    <a:pt x="419" y="533"/>
                  </a:lnTo>
                  <a:lnTo>
                    <a:pt x="413" y="539"/>
                  </a:lnTo>
                  <a:lnTo>
                    <a:pt x="407" y="545"/>
                  </a:lnTo>
                  <a:lnTo>
                    <a:pt x="389" y="551"/>
                  </a:lnTo>
                  <a:lnTo>
                    <a:pt x="347" y="569"/>
                  </a:lnTo>
                  <a:lnTo>
                    <a:pt x="299" y="587"/>
                  </a:lnTo>
                  <a:lnTo>
                    <a:pt x="257" y="593"/>
                  </a:lnTo>
                  <a:lnTo>
                    <a:pt x="222" y="599"/>
                  </a:lnTo>
                  <a:lnTo>
                    <a:pt x="180" y="617"/>
                  </a:lnTo>
                  <a:lnTo>
                    <a:pt x="150" y="641"/>
                  </a:lnTo>
                  <a:lnTo>
                    <a:pt x="138" y="647"/>
                  </a:lnTo>
                  <a:lnTo>
                    <a:pt x="132" y="653"/>
                  </a:lnTo>
                  <a:lnTo>
                    <a:pt x="126" y="659"/>
                  </a:lnTo>
                  <a:lnTo>
                    <a:pt x="108" y="659"/>
                  </a:lnTo>
                  <a:lnTo>
                    <a:pt x="96" y="653"/>
                  </a:lnTo>
                  <a:lnTo>
                    <a:pt x="90" y="653"/>
                  </a:lnTo>
                  <a:lnTo>
                    <a:pt x="0" y="671"/>
                  </a:lnTo>
                  <a:lnTo>
                    <a:pt x="12" y="689"/>
                  </a:lnTo>
                  <a:lnTo>
                    <a:pt x="42" y="695"/>
                  </a:lnTo>
                  <a:lnTo>
                    <a:pt x="84" y="695"/>
                  </a:lnTo>
                  <a:lnTo>
                    <a:pt x="132" y="683"/>
                  </a:lnTo>
                  <a:lnTo>
                    <a:pt x="192" y="671"/>
                  </a:lnTo>
                  <a:lnTo>
                    <a:pt x="263" y="653"/>
                  </a:lnTo>
                  <a:lnTo>
                    <a:pt x="335" y="629"/>
                  </a:lnTo>
                  <a:lnTo>
                    <a:pt x="407" y="599"/>
                  </a:lnTo>
                  <a:lnTo>
                    <a:pt x="473" y="569"/>
                  </a:lnTo>
                  <a:lnTo>
                    <a:pt x="527" y="545"/>
                  </a:lnTo>
                  <a:lnTo>
                    <a:pt x="562" y="527"/>
                  </a:lnTo>
                  <a:lnTo>
                    <a:pt x="568" y="521"/>
                  </a:lnTo>
                  <a:lnTo>
                    <a:pt x="574" y="521"/>
                  </a:lnTo>
                  <a:lnTo>
                    <a:pt x="604" y="521"/>
                  </a:lnTo>
                  <a:lnTo>
                    <a:pt x="646" y="515"/>
                  </a:lnTo>
                  <a:lnTo>
                    <a:pt x="712" y="497"/>
                  </a:lnTo>
                  <a:lnTo>
                    <a:pt x="790" y="479"/>
                  </a:lnTo>
                  <a:lnTo>
                    <a:pt x="873" y="461"/>
                  </a:lnTo>
                  <a:lnTo>
                    <a:pt x="963" y="443"/>
                  </a:lnTo>
                  <a:lnTo>
                    <a:pt x="1059" y="431"/>
                  </a:lnTo>
                  <a:lnTo>
                    <a:pt x="1148" y="425"/>
                  </a:lnTo>
                  <a:lnTo>
                    <a:pt x="1178" y="425"/>
                  </a:lnTo>
                  <a:lnTo>
                    <a:pt x="1214" y="437"/>
                  </a:lnTo>
                  <a:lnTo>
                    <a:pt x="1292" y="461"/>
                  </a:lnTo>
                  <a:lnTo>
                    <a:pt x="1340" y="479"/>
                  </a:lnTo>
                  <a:lnTo>
                    <a:pt x="1382" y="503"/>
                  </a:lnTo>
                  <a:lnTo>
                    <a:pt x="1417" y="533"/>
                  </a:lnTo>
                  <a:lnTo>
                    <a:pt x="1441" y="563"/>
                  </a:lnTo>
                  <a:lnTo>
                    <a:pt x="1447" y="587"/>
                  </a:lnTo>
                  <a:lnTo>
                    <a:pt x="1435" y="617"/>
                  </a:lnTo>
                  <a:lnTo>
                    <a:pt x="1423" y="629"/>
                  </a:lnTo>
                  <a:lnTo>
                    <a:pt x="1405" y="641"/>
                  </a:lnTo>
                  <a:lnTo>
                    <a:pt x="1376" y="653"/>
                  </a:lnTo>
                  <a:lnTo>
                    <a:pt x="1346" y="665"/>
                  </a:lnTo>
                  <a:lnTo>
                    <a:pt x="1280" y="683"/>
                  </a:lnTo>
                  <a:lnTo>
                    <a:pt x="1226" y="701"/>
                  </a:lnTo>
                  <a:lnTo>
                    <a:pt x="1178" y="719"/>
                  </a:lnTo>
                  <a:lnTo>
                    <a:pt x="1142" y="743"/>
                  </a:lnTo>
                  <a:lnTo>
                    <a:pt x="1112" y="755"/>
                  </a:lnTo>
                  <a:lnTo>
                    <a:pt x="1089" y="773"/>
                  </a:lnTo>
                  <a:lnTo>
                    <a:pt x="1077" y="791"/>
                  </a:lnTo>
                  <a:lnTo>
                    <a:pt x="1065" y="809"/>
                  </a:lnTo>
                  <a:lnTo>
                    <a:pt x="1059" y="833"/>
                  </a:lnTo>
                  <a:lnTo>
                    <a:pt x="1065" y="857"/>
                  </a:lnTo>
                  <a:lnTo>
                    <a:pt x="1077" y="869"/>
                  </a:lnTo>
                  <a:lnTo>
                    <a:pt x="1083" y="875"/>
                  </a:lnTo>
                  <a:lnTo>
                    <a:pt x="1089" y="881"/>
                  </a:lnTo>
                  <a:lnTo>
                    <a:pt x="1106" y="881"/>
                  </a:lnTo>
                  <a:lnTo>
                    <a:pt x="1124" y="875"/>
                  </a:lnTo>
                  <a:lnTo>
                    <a:pt x="1148" y="875"/>
                  </a:lnTo>
                  <a:lnTo>
                    <a:pt x="1208" y="869"/>
                  </a:lnTo>
                  <a:lnTo>
                    <a:pt x="1268" y="863"/>
                  </a:lnTo>
                  <a:lnTo>
                    <a:pt x="1328" y="863"/>
                  </a:lnTo>
                  <a:lnTo>
                    <a:pt x="1388" y="857"/>
                  </a:lnTo>
                  <a:lnTo>
                    <a:pt x="1411" y="857"/>
                  </a:lnTo>
                  <a:lnTo>
                    <a:pt x="1429" y="851"/>
                  </a:lnTo>
                  <a:lnTo>
                    <a:pt x="1441" y="851"/>
                  </a:lnTo>
                  <a:lnTo>
                    <a:pt x="1447" y="851"/>
                  </a:lnTo>
                  <a:lnTo>
                    <a:pt x="1459" y="845"/>
                  </a:lnTo>
                  <a:lnTo>
                    <a:pt x="1483" y="833"/>
                  </a:lnTo>
                  <a:lnTo>
                    <a:pt x="1525" y="815"/>
                  </a:lnTo>
                  <a:lnTo>
                    <a:pt x="1573" y="791"/>
                  </a:lnTo>
                  <a:lnTo>
                    <a:pt x="1675" y="743"/>
                  </a:lnTo>
                  <a:lnTo>
                    <a:pt x="1716" y="725"/>
                  </a:lnTo>
                  <a:lnTo>
                    <a:pt x="1752" y="713"/>
                  </a:lnTo>
                  <a:lnTo>
                    <a:pt x="1806" y="689"/>
                  </a:lnTo>
                  <a:lnTo>
                    <a:pt x="1842" y="653"/>
                  </a:lnTo>
                  <a:lnTo>
                    <a:pt x="1866" y="611"/>
                  </a:lnTo>
                  <a:lnTo>
                    <a:pt x="1884" y="581"/>
                  </a:lnTo>
                  <a:lnTo>
                    <a:pt x="1926" y="515"/>
                  </a:lnTo>
                  <a:lnTo>
                    <a:pt x="1979" y="449"/>
                  </a:lnTo>
                  <a:lnTo>
                    <a:pt x="2039" y="389"/>
                  </a:lnTo>
                  <a:lnTo>
                    <a:pt x="2105" y="341"/>
                  </a:lnTo>
                  <a:lnTo>
                    <a:pt x="2159" y="299"/>
                  </a:lnTo>
                  <a:lnTo>
                    <a:pt x="2207" y="269"/>
                  </a:lnTo>
                  <a:lnTo>
                    <a:pt x="2237" y="245"/>
                  </a:lnTo>
                  <a:lnTo>
                    <a:pt x="2249" y="239"/>
                  </a:lnTo>
                  <a:lnTo>
                    <a:pt x="2249" y="239"/>
                  </a:lnTo>
                  <a:lnTo>
                    <a:pt x="2392" y="167"/>
                  </a:lnTo>
                  <a:lnTo>
                    <a:pt x="2392" y="60"/>
                  </a:lnTo>
                  <a:lnTo>
                    <a:pt x="2392" y="0"/>
                  </a:lnTo>
                  <a:lnTo>
                    <a:pt x="2344" y="18"/>
                  </a:lnTo>
                  <a:lnTo>
                    <a:pt x="2302" y="36"/>
                  </a:lnTo>
                  <a:lnTo>
                    <a:pt x="2302" y="3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476" name="Freeform 12"/>
            <p:cNvSpPr>
              <a:spLocks/>
            </p:cNvSpPr>
            <p:nvPr userDrawn="1"/>
          </p:nvSpPr>
          <p:spPr bwMode="hidden">
            <a:xfrm>
              <a:off x="3839" y="1854"/>
              <a:ext cx="577" cy="258"/>
            </a:xfrm>
            <a:custGeom>
              <a:avLst/>
              <a:gdLst/>
              <a:ahLst/>
              <a:cxnLst>
                <a:cxn ang="0">
                  <a:pos x="30" y="245"/>
                </a:cxn>
                <a:cxn ang="0">
                  <a:pos x="18" y="251"/>
                </a:cxn>
                <a:cxn ang="0">
                  <a:pos x="6" y="257"/>
                </a:cxn>
                <a:cxn ang="0">
                  <a:pos x="0" y="257"/>
                </a:cxn>
                <a:cxn ang="0">
                  <a:pos x="305" y="113"/>
                </a:cxn>
                <a:cxn ang="0">
                  <a:pos x="520" y="0"/>
                </a:cxn>
                <a:cxn ang="0">
                  <a:pos x="526" y="6"/>
                </a:cxn>
                <a:cxn ang="0">
                  <a:pos x="544" y="18"/>
                </a:cxn>
                <a:cxn ang="0">
                  <a:pos x="550" y="24"/>
                </a:cxn>
                <a:cxn ang="0">
                  <a:pos x="550" y="36"/>
                </a:cxn>
                <a:cxn ang="0">
                  <a:pos x="544" y="42"/>
                </a:cxn>
                <a:cxn ang="0">
                  <a:pos x="526" y="54"/>
                </a:cxn>
                <a:cxn ang="0">
                  <a:pos x="514" y="60"/>
                </a:cxn>
                <a:cxn ang="0">
                  <a:pos x="502" y="66"/>
                </a:cxn>
                <a:cxn ang="0">
                  <a:pos x="448" y="84"/>
                </a:cxn>
                <a:cxn ang="0">
                  <a:pos x="382" y="113"/>
                </a:cxn>
                <a:cxn ang="0">
                  <a:pos x="305" y="143"/>
                </a:cxn>
                <a:cxn ang="0">
                  <a:pos x="227" y="173"/>
                </a:cxn>
                <a:cxn ang="0">
                  <a:pos x="149" y="203"/>
                </a:cxn>
                <a:cxn ang="0">
                  <a:pos x="83" y="227"/>
                </a:cxn>
                <a:cxn ang="0">
                  <a:pos x="30" y="245"/>
                </a:cxn>
                <a:cxn ang="0">
                  <a:pos x="30" y="245"/>
                </a:cxn>
              </a:cxnLst>
              <a:rect l="0" t="0" r="r" b="b"/>
              <a:pathLst>
                <a:path w="550" h="257">
                  <a:moveTo>
                    <a:pt x="30" y="245"/>
                  </a:moveTo>
                  <a:lnTo>
                    <a:pt x="18" y="251"/>
                  </a:lnTo>
                  <a:lnTo>
                    <a:pt x="6" y="257"/>
                  </a:lnTo>
                  <a:lnTo>
                    <a:pt x="0" y="257"/>
                  </a:lnTo>
                  <a:lnTo>
                    <a:pt x="305" y="113"/>
                  </a:lnTo>
                  <a:lnTo>
                    <a:pt x="520" y="0"/>
                  </a:lnTo>
                  <a:lnTo>
                    <a:pt x="526" y="6"/>
                  </a:lnTo>
                  <a:lnTo>
                    <a:pt x="544" y="18"/>
                  </a:lnTo>
                  <a:lnTo>
                    <a:pt x="550" y="24"/>
                  </a:lnTo>
                  <a:lnTo>
                    <a:pt x="550" y="36"/>
                  </a:lnTo>
                  <a:lnTo>
                    <a:pt x="544" y="42"/>
                  </a:lnTo>
                  <a:lnTo>
                    <a:pt x="526" y="54"/>
                  </a:lnTo>
                  <a:lnTo>
                    <a:pt x="514" y="60"/>
                  </a:lnTo>
                  <a:lnTo>
                    <a:pt x="502" y="66"/>
                  </a:lnTo>
                  <a:lnTo>
                    <a:pt x="448" y="84"/>
                  </a:lnTo>
                  <a:lnTo>
                    <a:pt x="382" y="113"/>
                  </a:lnTo>
                  <a:lnTo>
                    <a:pt x="305" y="143"/>
                  </a:lnTo>
                  <a:lnTo>
                    <a:pt x="227" y="173"/>
                  </a:lnTo>
                  <a:lnTo>
                    <a:pt x="149" y="203"/>
                  </a:lnTo>
                  <a:lnTo>
                    <a:pt x="83" y="227"/>
                  </a:lnTo>
                  <a:lnTo>
                    <a:pt x="30" y="245"/>
                  </a:lnTo>
                  <a:lnTo>
                    <a:pt x="30" y="24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477" name="Freeform 13"/>
            <p:cNvSpPr>
              <a:spLocks/>
            </p:cNvSpPr>
            <p:nvPr userDrawn="1"/>
          </p:nvSpPr>
          <p:spPr bwMode="hidden">
            <a:xfrm>
              <a:off x="5327" y="1642"/>
              <a:ext cx="5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ED1A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478" name="Freeform 14"/>
            <p:cNvSpPr>
              <a:spLocks/>
            </p:cNvSpPr>
            <p:nvPr userDrawn="1"/>
          </p:nvSpPr>
          <p:spPr bwMode="hidden">
            <a:xfrm>
              <a:off x="3839" y="1728"/>
              <a:ext cx="716" cy="383"/>
            </a:xfrm>
            <a:custGeom>
              <a:avLst/>
              <a:gdLst/>
              <a:ahLst/>
              <a:cxnLst>
                <a:cxn ang="0">
                  <a:pos x="659" y="6"/>
                </a:cxn>
                <a:cxn ang="0">
                  <a:pos x="588" y="42"/>
                </a:cxn>
                <a:cxn ang="0">
                  <a:pos x="515" y="84"/>
                </a:cxn>
                <a:cxn ang="0">
                  <a:pos x="509" y="90"/>
                </a:cxn>
                <a:cxn ang="0">
                  <a:pos x="485" y="102"/>
                </a:cxn>
                <a:cxn ang="0">
                  <a:pos x="455" y="120"/>
                </a:cxn>
                <a:cxn ang="0">
                  <a:pos x="425" y="138"/>
                </a:cxn>
                <a:cxn ang="0">
                  <a:pos x="371" y="168"/>
                </a:cxn>
                <a:cxn ang="0">
                  <a:pos x="306" y="198"/>
                </a:cxn>
                <a:cxn ang="0">
                  <a:pos x="186" y="251"/>
                </a:cxn>
                <a:cxn ang="0">
                  <a:pos x="131" y="269"/>
                </a:cxn>
                <a:cxn ang="0">
                  <a:pos x="89" y="287"/>
                </a:cxn>
                <a:cxn ang="0">
                  <a:pos x="53" y="305"/>
                </a:cxn>
                <a:cxn ang="0">
                  <a:pos x="36" y="311"/>
                </a:cxn>
                <a:cxn ang="0">
                  <a:pos x="12" y="329"/>
                </a:cxn>
                <a:cxn ang="0">
                  <a:pos x="0" y="353"/>
                </a:cxn>
                <a:cxn ang="0">
                  <a:pos x="0" y="371"/>
                </a:cxn>
                <a:cxn ang="0">
                  <a:pos x="0" y="383"/>
                </a:cxn>
                <a:cxn ang="0">
                  <a:pos x="0" y="383"/>
                </a:cxn>
                <a:cxn ang="0">
                  <a:pos x="12" y="371"/>
                </a:cxn>
                <a:cxn ang="0">
                  <a:pos x="30" y="353"/>
                </a:cxn>
                <a:cxn ang="0">
                  <a:pos x="53" y="335"/>
                </a:cxn>
                <a:cxn ang="0">
                  <a:pos x="77" y="317"/>
                </a:cxn>
                <a:cxn ang="0">
                  <a:pos x="101" y="311"/>
                </a:cxn>
                <a:cxn ang="0">
                  <a:pos x="131" y="299"/>
                </a:cxn>
                <a:cxn ang="0">
                  <a:pos x="204" y="269"/>
                </a:cxn>
                <a:cxn ang="0">
                  <a:pos x="240" y="251"/>
                </a:cxn>
                <a:cxn ang="0">
                  <a:pos x="270" y="239"/>
                </a:cxn>
                <a:cxn ang="0">
                  <a:pos x="294" y="228"/>
                </a:cxn>
                <a:cxn ang="0">
                  <a:pos x="312" y="222"/>
                </a:cxn>
                <a:cxn ang="0">
                  <a:pos x="330" y="210"/>
                </a:cxn>
                <a:cxn ang="0">
                  <a:pos x="365" y="186"/>
                </a:cxn>
                <a:cxn ang="0">
                  <a:pos x="419" y="156"/>
                </a:cxn>
                <a:cxn ang="0">
                  <a:pos x="473" y="120"/>
                </a:cxn>
                <a:cxn ang="0">
                  <a:pos x="527" y="90"/>
                </a:cxn>
                <a:cxn ang="0">
                  <a:pos x="576" y="60"/>
                </a:cxn>
                <a:cxn ang="0">
                  <a:pos x="612" y="42"/>
                </a:cxn>
                <a:cxn ang="0">
                  <a:pos x="629" y="36"/>
                </a:cxn>
                <a:cxn ang="0">
                  <a:pos x="647" y="30"/>
                </a:cxn>
                <a:cxn ang="0">
                  <a:pos x="677" y="18"/>
                </a:cxn>
                <a:cxn ang="0">
                  <a:pos x="701" y="6"/>
                </a:cxn>
                <a:cxn ang="0">
                  <a:pos x="713" y="0"/>
                </a:cxn>
                <a:cxn ang="0">
                  <a:pos x="713" y="0"/>
                </a:cxn>
                <a:cxn ang="0">
                  <a:pos x="659" y="6"/>
                </a:cxn>
                <a:cxn ang="0">
                  <a:pos x="716" y="63"/>
                </a:cxn>
              </a:cxnLst>
              <a:rect l="0" t="0" r="r" b="b"/>
              <a:pathLst>
                <a:path w="716" h="383">
                  <a:moveTo>
                    <a:pt x="659" y="6"/>
                  </a:moveTo>
                  <a:lnTo>
                    <a:pt x="588" y="42"/>
                  </a:lnTo>
                  <a:lnTo>
                    <a:pt x="515" y="84"/>
                  </a:lnTo>
                  <a:lnTo>
                    <a:pt x="509" y="90"/>
                  </a:lnTo>
                  <a:lnTo>
                    <a:pt x="485" y="102"/>
                  </a:lnTo>
                  <a:lnTo>
                    <a:pt x="455" y="120"/>
                  </a:lnTo>
                  <a:lnTo>
                    <a:pt x="425" y="138"/>
                  </a:lnTo>
                  <a:lnTo>
                    <a:pt x="371" y="168"/>
                  </a:lnTo>
                  <a:lnTo>
                    <a:pt x="306" y="198"/>
                  </a:lnTo>
                  <a:lnTo>
                    <a:pt x="186" y="251"/>
                  </a:lnTo>
                  <a:lnTo>
                    <a:pt x="131" y="269"/>
                  </a:lnTo>
                  <a:lnTo>
                    <a:pt x="89" y="287"/>
                  </a:lnTo>
                  <a:lnTo>
                    <a:pt x="53" y="305"/>
                  </a:lnTo>
                  <a:lnTo>
                    <a:pt x="36" y="311"/>
                  </a:lnTo>
                  <a:lnTo>
                    <a:pt x="12" y="329"/>
                  </a:lnTo>
                  <a:lnTo>
                    <a:pt x="0" y="353"/>
                  </a:lnTo>
                  <a:lnTo>
                    <a:pt x="0" y="371"/>
                  </a:lnTo>
                  <a:lnTo>
                    <a:pt x="0" y="383"/>
                  </a:lnTo>
                  <a:lnTo>
                    <a:pt x="0" y="383"/>
                  </a:lnTo>
                  <a:lnTo>
                    <a:pt x="12" y="371"/>
                  </a:lnTo>
                  <a:lnTo>
                    <a:pt x="30" y="353"/>
                  </a:lnTo>
                  <a:lnTo>
                    <a:pt x="53" y="335"/>
                  </a:lnTo>
                  <a:lnTo>
                    <a:pt x="77" y="317"/>
                  </a:lnTo>
                  <a:lnTo>
                    <a:pt x="101" y="311"/>
                  </a:lnTo>
                  <a:lnTo>
                    <a:pt x="131" y="299"/>
                  </a:lnTo>
                  <a:lnTo>
                    <a:pt x="204" y="269"/>
                  </a:lnTo>
                  <a:lnTo>
                    <a:pt x="240" y="251"/>
                  </a:lnTo>
                  <a:lnTo>
                    <a:pt x="270" y="239"/>
                  </a:lnTo>
                  <a:lnTo>
                    <a:pt x="294" y="228"/>
                  </a:lnTo>
                  <a:lnTo>
                    <a:pt x="312" y="222"/>
                  </a:lnTo>
                  <a:lnTo>
                    <a:pt x="330" y="210"/>
                  </a:lnTo>
                  <a:lnTo>
                    <a:pt x="365" y="186"/>
                  </a:lnTo>
                  <a:lnTo>
                    <a:pt x="419" y="156"/>
                  </a:lnTo>
                  <a:lnTo>
                    <a:pt x="473" y="120"/>
                  </a:lnTo>
                  <a:lnTo>
                    <a:pt x="527" y="90"/>
                  </a:lnTo>
                  <a:lnTo>
                    <a:pt x="576" y="60"/>
                  </a:lnTo>
                  <a:lnTo>
                    <a:pt x="612" y="42"/>
                  </a:lnTo>
                  <a:lnTo>
                    <a:pt x="629" y="36"/>
                  </a:lnTo>
                  <a:lnTo>
                    <a:pt x="647" y="30"/>
                  </a:lnTo>
                  <a:lnTo>
                    <a:pt x="677" y="18"/>
                  </a:lnTo>
                  <a:lnTo>
                    <a:pt x="701" y="6"/>
                  </a:lnTo>
                  <a:lnTo>
                    <a:pt x="713" y="0"/>
                  </a:lnTo>
                  <a:lnTo>
                    <a:pt x="713" y="0"/>
                  </a:lnTo>
                  <a:lnTo>
                    <a:pt x="659" y="6"/>
                  </a:lnTo>
                  <a:lnTo>
                    <a:pt x="716" y="63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479" name="Freeform 15"/>
            <p:cNvSpPr>
              <a:spLocks/>
            </p:cNvSpPr>
            <p:nvPr userDrawn="1"/>
          </p:nvSpPr>
          <p:spPr bwMode="hidden">
            <a:xfrm>
              <a:off x="3453" y="2271"/>
              <a:ext cx="318" cy="225"/>
            </a:xfrm>
            <a:custGeom>
              <a:avLst/>
              <a:gdLst/>
              <a:ahLst/>
              <a:cxnLst>
                <a:cxn ang="0">
                  <a:pos x="6" y="225"/>
                </a:cxn>
                <a:cxn ang="0">
                  <a:pos x="0" y="195"/>
                </a:cxn>
                <a:cxn ang="0">
                  <a:pos x="315" y="0"/>
                </a:cxn>
                <a:cxn ang="0">
                  <a:pos x="303" y="27"/>
                </a:cxn>
                <a:cxn ang="0">
                  <a:pos x="318" y="42"/>
                </a:cxn>
              </a:cxnLst>
              <a:rect l="0" t="0" r="r" b="b"/>
              <a:pathLst>
                <a:path w="318" h="225">
                  <a:moveTo>
                    <a:pt x="6" y="225"/>
                  </a:moveTo>
                  <a:lnTo>
                    <a:pt x="0" y="195"/>
                  </a:lnTo>
                  <a:lnTo>
                    <a:pt x="315" y="0"/>
                  </a:lnTo>
                  <a:lnTo>
                    <a:pt x="303" y="27"/>
                  </a:lnTo>
                  <a:lnTo>
                    <a:pt x="318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480" name="Freeform 16"/>
            <p:cNvSpPr>
              <a:spLocks/>
            </p:cNvSpPr>
            <p:nvPr userDrawn="1"/>
          </p:nvSpPr>
          <p:spPr bwMode="hidden">
            <a:xfrm>
              <a:off x="0" y="2658"/>
              <a:ext cx="2595" cy="933"/>
            </a:xfrm>
            <a:custGeom>
              <a:avLst/>
              <a:gdLst/>
              <a:ahLst/>
              <a:cxnLst>
                <a:cxn ang="0">
                  <a:pos x="1050" y="657"/>
                </a:cxn>
                <a:cxn ang="0">
                  <a:pos x="1581" y="690"/>
                </a:cxn>
                <a:cxn ang="0">
                  <a:pos x="1671" y="723"/>
                </a:cxn>
                <a:cxn ang="0">
                  <a:pos x="1176" y="621"/>
                </a:cxn>
                <a:cxn ang="0">
                  <a:pos x="1854" y="567"/>
                </a:cxn>
                <a:cxn ang="0">
                  <a:pos x="1869" y="612"/>
                </a:cxn>
                <a:cxn ang="0">
                  <a:pos x="2103" y="861"/>
                </a:cxn>
                <a:cxn ang="0">
                  <a:pos x="1883" y="520"/>
                </a:cxn>
                <a:cxn ang="0">
                  <a:pos x="1842" y="490"/>
                </a:cxn>
                <a:cxn ang="0">
                  <a:pos x="1770" y="466"/>
                </a:cxn>
                <a:cxn ang="0">
                  <a:pos x="1740" y="448"/>
                </a:cxn>
                <a:cxn ang="0">
                  <a:pos x="1758" y="436"/>
                </a:cxn>
                <a:cxn ang="0">
                  <a:pos x="1830" y="430"/>
                </a:cxn>
                <a:cxn ang="0">
                  <a:pos x="1877" y="424"/>
                </a:cxn>
                <a:cxn ang="0">
                  <a:pos x="1955" y="394"/>
                </a:cxn>
                <a:cxn ang="0">
                  <a:pos x="2052" y="396"/>
                </a:cxn>
                <a:cxn ang="0">
                  <a:pos x="2253" y="732"/>
                </a:cxn>
                <a:cxn ang="0">
                  <a:pos x="2415" y="933"/>
                </a:cxn>
                <a:cxn ang="0">
                  <a:pos x="2397" y="828"/>
                </a:cxn>
                <a:cxn ang="0">
                  <a:pos x="2088" y="400"/>
                </a:cxn>
                <a:cxn ang="0">
                  <a:pos x="2046" y="346"/>
                </a:cxn>
                <a:cxn ang="0">
                  <a:pos x="1997" y="304"/>
                </a:cxn>
                <a:cxn ang="0">
                  <a:pos x="1967" y="286"/>
                </a:cxn>
                <a:cxn ang="0">
                  <a:pos x="1973" y="286"/>
                </a:cxn>
                <a:cxn ang="0">
                  <a:pos x="2009" y="286"/>
                </a:cxn>
                <a:cxn ang="0">
                  <a:pos x="2082" y="322"/>
                </a:cxn>
                <a:cxn ang="0">
                  <a:pos x="2199" y="384"/>
                </a:cxn>
                <a:cxn ang="0">
                  <a:pos x="2394" y="448"/>
                </a:cxn>
                <a:cxn ang="0">
                  <a:pos x="2595" y="516"/>
                </a:cxn>
                <a:cxn ang="0">
                  <a:pos x="2388" y="424"/>
                </a:cxn>
                <a:cxn ang="0">
                  <a:pos x="2219" y="340"/>
                </a:cxn>
                <a:cxn ang="0">
                  <a:pos x="2052" y="280"/>
                </a:cxn>
                <a:cxn ang="0">
                  <a:pos x="1955" y="262"/>
                </a:cxn>
                <a:cxn ang="0">
                  <a:pos x="1877" y="274"/>
                </a:cxn>
                <a:cxn ang="0">
                  <a:pos x="1752" y="274"/>
                </a:cxn>
                <a:cxn ang="0">
                  <a:pos x="1661" y="292"/>
                </a:cxn>
                <a:cxn ang="0">
                  <a:pos x="1607" y="316"/>
                </a:cxn>
                <a:cxn ang="0">
                  <a:pos x="1589" y="322"/>
                </a:cxn>
                <a:cxn ang="0">
                  <a:pos x="1409" y="358"/>
                </a:cxn>
                <a:cxn ang="0">
                  <a:pos x="1152" y="442"/>
                </a:cxn>
                <a:cxn ang="0">
                  <a:pos x="966" y="460"/>
                </a:cxn>
                <a:cxn ang="0">
                  <a:pos x="870" y="442"/>
                </a:cxn>
                <a:cxn ang="0">
                  <a:pos x="828" y="430"/>
                </a:cxn>
                <a:cxn ang="0">
                  <a:pos x="743" y="388"/>
                </a:cxn>
                <a:cxn ang="0">
                  <a:pos x="636" y="334"/>
                </a:cxn>
                <a:cxn ang="0">
                  <a:pos x="467" y="256"/>
                </a:cxn>
                <a:cxn ang="0">
                  <a:pos x="0" y="0"/>
                </a:cxn>
                <a:cxn ang="0">
                  <a:pos x="585" y="390"/>
                </a:cxn>
                <a:cxn ang="0">
                  <a:pos x="849" y="543"/>
                </a:cxn>
                <a:cxn ang="0">
                  <a:pos x="897" y="621"/>
                </a:cxn>
              </a:cxnLst>
              <a:rect l="0" t="0" r="r" b="b"/>
              <a:pathLst>
                <a:path w="2595" h="933">
                  <a:moveTo>
                    <a:pt x="981" y="675"/>
                  </a:moveTo>
                  <a:lnTo>
                    <a:pt x="1050" y="657"/>
                  </a:lnTo>
                  <a:lnTo>
                    <a:pt x="1143" y="651"/>
                  </a:lnTo>
                  <a:lnTo>
                    <a:pt x="1581" y="690"/>
                  </a:lnTo>
                  <a:lnTo>
                    <a:pt x="1623" y="738"/>
                  </a:lnTo>
                  <a:lnTo>
                    <a:pt x="1671" y="723"/>
                  </a:lnTo>
                  <a:lnTo>
                    <a:pt x="1656" y="675"/>
                  </a:lnTo>
                  <a:lnTo>
                    <a:pt x="1176" y="621"/>
                  </a:lnTo>
                  <a:lnTo>
                    <a:pt x="1797" y="534"/>
                  </a:lnTo>
                  <a:lnTo>
                    <a:pt x="1854" y="567"/>
                  </a:lnTo>
                  <a:lnTo>
                    <a:pt x="1881" y="585"/>
                  </a:lnTo>
                  <a:lnTo>
                    <a:pt x="1869" y="612"/>
                  </a:lnTo>
                  <a:lnTo>
                    <a:pt x="1995" y="852"/>
                  </a:lnTo>
                  <a:lnTo>
                    <a:pt x="2103" y="861"/>
                  </a:lnTo>
                  <a:lnTo>
                    <a:pt x="1889" y="538"/>
                  </a:lnTo>
                  <a:lnTo>
                    <a:pt x="1883" y="520"/>
                  </a:lnTo>
                  <a:lnTo>
                    <a:pt x="1872" y="508"/>
                  </a:lnTo>
                  <a:lnTo>
                    <a:pt x="1842" y="490"/>
                  </a:lnTo>
                  <a:lnTo>
                    <a:pt x="1806" y="478"/>
                  </a:lnTo>
                  <a:lnTo>
                    <a:pt x="1770" y="466"/>
                  </a:lnTo>
                  <a:lnTo>
                    <a:pt x="1752" y="454"/>
                  </a:lnTo>
                  <a:lnTo>
                    <a:pt x="1740" y="448"/>
                  </a:lnTo>
                  <a:lnTo>
                    <a:pt x="1746" y="436"/>
                  </a:lnTo>
                  <a:lnTo>
                    <a:pt x="1758" y="436"/>
                  </a:lnTo>
                  <a:lnTo>
                    <a:pt x="1782" y="430"/>
                  </a:lnTo>
                  <a:lnTo>
                    <a:pt x="1830" y="430"/>
                  </a:lnTo>
                  <a:lnTo>
                    <a:pt x="1854" y="430"/>
                  </a:lnTo>
                  <a:lnTo>
                    <a:pt x="1877" y="424"/>
                  </a:lnTo>
                  <a:lnTo>
                    <a:pt x="1925" y="400"/>
                  </a:lnTo>
                  <a:lnTo>
                    <a:pt x="1955" y="394"/>
                  </a:lnTo>
                  <a:lnTo>
                    <a:pt x="1979" y="394"/>
                  </a:lnTo>
                  <a:lnTo>
                    <a:pt x="2052" y="396"/>
                  </a:lnTo>
                  <a:lnTo>
                    <a:pt x="2046" y="456"/>
                  </a:lnTo>
                  <a:lnTo>
                    <a:pt x="2253" y="732"/>
                  </a:lnTo>
                  <a:lnTo>
                    <a:pt x="2334" y="816"/>
                  </a:lnTo>
                  <a:lnTo>
                    <a:pt x="2415" y="933"/>
                  </a:lnTo>
                  <a:lnTo>
                    <a:pt x="2430" y="909"/>
                  </a:lnTo>
                  <a:lnTo>
                    <a:pt x="2397" y="828"/>
                  </a:lnTo>
                  <a:lnTo>
                    <a:pt x="2094" y="412"/>
                  </a:lnTo>
                  <a:lnTo>
                    <a:pt x="2088" y="400"/>
                  </a:lnTo>
                  <a:lnTo>
                    <a:pt x="2076" y="376"/>
                  </a:lnTo>
                  <a:lnTo>
                    <a:pt x="2046" y="346"/>
                  </a:lnTo>
                  <a:lnTo>
                    <a:pt x="2015" y="322"/>
                  </a:lnTo>
                  <a:lnTo>
                    <a:pt x="1997" y="304"/>
                  </a:lnTo>
                  <a:lnTo>
                    <a:pt x="1979" y="292"/>
                  </a:lnTo>
                  <a:lnTo>
                    <a:pt x="1967" y="286"/>
                  </a:lnTo>
                  <a:lnTo>
                    <a:pt x="1967" y="286"/>
                  </a:lnTo>
                  <a:lnTo>
                    <a:pt x="1973" y="286"/>
                  </a:lnTo>
                  <a:lnTo>
                    <a:pt x="1985" y="286"/>
                  </a:lnTo>
                  <a:lnTo>
                    <a:pt x="2009" y="286"/>
                  </a:lnTo>
                  <a:lnTo>
                    <a:pt x="2040" y="298"/>
                  </a:lnTo>
                  <a:lnTo>
                    <a:pt x="2082" y="322"/>
                  </a:lnTo>
                  <a:lnTo>
                    <a:pt x="2124" y="348"/>
                  </a:lnTo>
                  <a:lnTo>
                    <a:pt x="2199" y="384"/>
                  </a:lnTo>
                  <a:lnTo>
                    <a:pt x="2325" y="426"/>
                  </a:lnTo>
                  <a:lnTo>
                    <a:pt x="2394" y="448"/>
                  </a:lnTo>
                  <a:lnTo>
                    <a:pt x="2523" y="522"/>
                  </a:lnTo>
                  <a:lnTo>
                    <a:pt x="2595" y="516"/>
                  </a:lnTo>
                  <a:lnTo>
                    <a:pt x="2442" y="454"/>
                  </a:lnTo>
                  <a:lnTo>
                    <a:pt x="2388" y="424"/>
                  </a:lnTo>
                  <a:lnTo>
                    <a:pt x="2327" y="388"/>
                  </a:lnTo>
                  <a:lnTo>
                    <a:pt x="2219" y="340"/>
                  </a:lnTo>
                  <a:lnTo>
                    <a:pt x="2106" y="292"/>
                  </a:lnTo>
                  <a:lnTo>
                    <a:pt x="2052" y="280"/>
                  </a:lnTo>
                  <a:lnTo>
                    <a:pt x="2003" y="268"/>
                  </a:lnTo>
                  <a:lnTo>
                    <a:pt x="1955" y="262"/>
                  </a:lnTo>
                  <a:lnTo>
                    <a:pt x="1919" y="268"/>
                  </a:lnTo>
                  <a:lnTo>
                    <a:pt x="1877" y="274"/>
                  </a:lnTo>
                  <a:lnTo>
                    <a:pt x="1812" y="274"/>
                  </a:lnTo>
                  <a:lnTo>
                    <a:pt x="1752" y="274"/>
                  </a:lnTo>
                  <a:lnTo>
                    <a:pt x="1703" y="286"/>
                  </a:lnTo>
                  <a:lnTo>
                    <a:pt x="1661" y="292"/>
                  </a:lnTo>
                  <a:lnTo>
                    <a:pt x="1631" y="304"/>
                  </a:lnTo>
                  <a:lnTo>
                    <a:pt x="1607" y="316"/>
                  </a:lnTo>
                  <a:lnTo>
                    <a:pt x="1595" y="322"/>
                  </a:lnTo>
                  <a:lnTo>
                    <a:pt x="1589" y="322"/>
                  </a:lnTo>
                  <a:lnTo>
                    <a:pt x="1500" y="334"/>
                  </a:lnTo>
                  <a:lnTo>
                    <a:pt x="1409" y="358"/>
                  </a:lnTo>
                  <a:lnTo>
                    <a:pt x="1236" y="418"/>
                  </a:lnTo>
                  <a:lnTo>
                    <a:pt x="1152" y="442"/>
                  </a:lnTo>
                  <a:lnTo>
                    <a:pt x="1061" y="460"/>
                  </a:lnTo>
                  <a:lnTo>
                    <a:pt x="966" y="460"/>
                  </a:lnTo>
                  <a:lnTo>
                    <a:pt x="918" y="454"/>
                  </a:lnTo>
                  <a:lnTo>
                    <a:pt x="870" y="442"/>
                  </a:lnTo>
                  <a:lnTo>
                    <a:pt x="858" y="436"/>
                  </a:lnTo>
                  <a:lnTo>
                    <a:pt x="828" y="430"/>
                  </a:lnTo>
                  <a:lnTo>
                    <a:pt x="791" y="412"/>
                  </a:lnTo>
                  <a:lnTo>
                    <a:pt x="743" y="388"/>
                  </a:lnTo>
                  <a:lnTo>
                    <a:pt x="690" y="364"/>
                  </a:lnTo>
                  <a:lnTo>
                    <a:pt x="636" y="334"/>
                  </a:lnTo>
                  <a:lnTo>
                    <a:pt x="515" y="280"/>
                  </a:lnTo>
                  <a:lnTo>
                    <a:pt x="467" y="256"/>
                  </a:lnTo>
                  <a:lnTo>
                    <a:pt x="443" y="244"/>
                  </a:lnTo>
                  <a:lnTo>
                    <a:pt x="0" y="0"/>
                  </a:lnTo>
                  <a:lnTo>
                    <a:pt x="123" y="120"/>
                  </a:lnTo>
                  <a:lnTo>
                    <a:pt x="585" y="390"/>
                  </a:lnTo>
                  <a:lnTo>
                    <a:pt x="708" y="462"/>
                  </a:lnTo>
                  <a:lnTo>
                    <a:pt x="849" y="543"/>
                  </a:lnTo>
                  <a:lnTo>
                    <a:pt x="882" y="564"/>
                  </a:lnTo>
                  <a:lnTo>
                    <a:pt x="897" y="621"/>
                  </a:lnTo>
                  <a:lnTo>
                    <a:pt x="981" y="67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481" name="Freeform 17"/>
            <p:cNvSpPr>
              <a:spLocks/>
            </p:cNvSpPr>
            <p:nvPr userDrawn="1"/>
          </p:nvSpPr>
          <p:spPr bwMode="hidden">
            <a:xfrm>
              <a:off x="0" y="2994"/>
              <a:ext cx="2723" cy="1091"/>
            </a:xfrm>
            <a:custGeom>
              <a:avLst/>
              <a:gdLst/>
              <a:ahLst/>
              <a:cxnLst>
                <a:cxn ang="0">
                  <a:pos x="2370" y="72"/>
                </a:cxn>
                <a:cxn ang="0">
                  <a:pos x="2597" y="198"/>
                </a:cxn>
                <a:cxn ang="0">
                  <a:pos x="2639" y="276"/>
                </a:cxn>
                <a:cxn ang="0">
                  <a:pos x="2453" y="264"/>
                </a:cxn>
                <a:cxn ang="0">
                  <a:pos x="2297" y="204"/>
                </a:cxn>
                <a:cxn ang="0">
                  <a:pos x="2112" y="66"/>
                </a:cxn>
                <a:cxn ang="0">
                  <a:pos x="2088" y="72"/>
                </a:cxn>
                <a:cxn ang="0">
                  <a:pos x="2106" y="114"/>
                </a:cxn>
                <a:cxn ang="0">
                  <a:pos x="2412" y="552"/>
                </a:cxn>
                <a:cxn ang="0">
                  <a:pos x="2279" y="564"/>
                </a:cxn>
                <a:cxn ang="0">
                  <a:pos x="2189" y="492"/>
                </a:cxn>
                <a:cxn ang="0">
                  <a:pos x="2058" y="330"/>
                </a:cxn>
                <a:cxn ang="0">
                  <a:pos x="1991" y="234"/>
                </a:cxn>
                <a:cxn ang="0">
                  <a:pos x="1949" y="174"/>
                </a:cxn>
                <a:cxn ang="0">
                  <a:pos x="1824" y="132"/>
                </a:cxn>
                <a:cxn ang="0">
                  <a:pos x="1794" y="144"/>
                </a:cxn>
                <a:cxn ang="0">
                  <a:pos x="1895" y="222"/>
                </a:cxn>
                <a:cxn ang="0">
                  <a:pos x="1943" y="366"/>
                </a:cxn>
                <a:cxn ang="0">
                  <a:pos x="2064" y="630"/>
                </a:cxn>
                <a:cxn ang="0">
                  <a:pos x="2052" y="695"/>
                </a:cxn>
                <a:cxn ang="0">
                  <a:pos x="1955" y="683"/>
                </a:cxn>
                <a:cxn ang="0">
                  <a:pos x="1913" y="636"/>
                </a:cxn>
                <a:cxn ang="0">
                  <a:pos x="1703" y="312"/>
                </a:cxn>
                <a:cxn ang="0">
                  <a:pos x="1637" y="276"/>
                </a:cxn>
                <a:cxn ang="0">
                  <a:pos x="1643" y="318"/>
                </a:cxn>
                <a:cxn ang="0">
                  <a:pos x="1673" y="408"/>
                </a:cxn>
                <a:cxn ang="0">
                  <a:pos x="1716" y="779"/>
                </a:cxn>
                <a:cxn ang="0">
                  <a:pos x="1691" y="737"/>
                </a:cxn>
                <a:cxn ang="0">
                  <a:pos x="1613" y="582"/>
                </a:cxn>
                <a:cxn ang="0">
                  <a:pos x="1494" y="480"/>
                </a:cxn>
                <a:cxn ang="0">
                  <a:pos x="1248" y="528"/>
                </a:cxn>
                <a:cxn ang="0">
                  <a:pos x="996" y="630"/>
                </a:cxn>
                <a:cxn ang="0">
                  <a:pos x="714" y="534"/>
                </a:cxn>
                <a:cxn ang="0">
                  <a:pos x="198" y="288"/>
                </a:cxn>
                <a:cxn ang="0">
                  <a:pos x="0" y="460"/>
                </a:cxn>
                <a:cxn ang="0">
                  <a:pos x="288" y="570"/>
                </a:cxn>
                <a:cxn ang="0">
                  <a:pos x="461" y="654"/>
                </a:cxn>
                <a:cxn ang="0">
                  <a:pos x="725" y="755"/>
                </a:cxn>
                <a:cxn ang="0">
                  <a:pos x="966" y="791"/>
                </a:cxn>
                <a:cxn ang="0">
                  <a:pos x="1176" y="779"/>
                </a:cxn>
                <a:cxn ang="0">
                  <a:pos x="1278" y="791"/>
                </a:cxn>
                <a:cxn ang="0">
                  <a:pos x="1404" y="845"/>
                </a:cxn>
                <a:cxn ang="0">
                  <a:pos x="1416" y="887"/>
                </a:cxn>
                <a:cxn ang="0">
                  <a:pos x="1361" y="923"/>
                </a:cxn>
                <a:cxn ang="0">
                  <a:pos x="1385" y="1007"/>
                </a:cxn>
                <a:cxn ang="0">
                  <a:pos x="1494" y="1085"/>
                </a:cxn>
                <a:cxn ang="0">
                  <a:pos x="1697" y="1043"/>
                </a:cxn>
                <a:cxn ang="0">
                  <a:pos x="1812" y="989"/>
                </a:cxn>
                <a:cxn ang="0">
                  <a:pos x="1973" y="917"/>
                </a:cxn>
                <a:cxn ang="0">
                  <a:pos x="2201" y="899"/>
                </a:cxn>
                <a:cxn ang="0">
                  <a:pos x="2364" y="863"/>
                </a:cxn>
                <a:cxn ang="0">
                  <a:pos x="2400" y="743"/>
                </a:cxn>
                <a:cxn ang="0">
                  <a:pos x="2471" y="701"/>
                </a:cxn>
                <a:cxn ang="0">
                  <a:pos x="2621" y="504"/>
                </a:cxn>
                <a:cxn ang="0">
                  <a:pos x="2693" y="374"/>
                </a:cxn>
              </a:cxnLst>
              <a:rect l="0" t="0" r="r" b="b"/>
              <a:pathLst>
                <a:path w="2723" h="1091">
                  <a:moveTo>
                    <a:pt x="2723" y="299"/>
                  </a:moveTo>
                  <a:lnTo>
                    <a:pt x="2715" y="240"/>
                  </a:lnTo>
                  <a:lnTo>
                    <a:pt x="2656" y="195"/>
                  </a:lnTo>
                  <a:lnTo>
                    <a:pt x="2370" y="72"/>
                  </a:lnTo>
                  <a:lnTo>
                    <a:pt x="2303" y="54"/>
                  </a:lnTo>
                  <a:lnTo>
                    <a:pt x="2585" y="186"/>
                  </a:lnTo>
                  <a:lnTo>
                    <a:pt x="2591" y="192"/>
                  </a:lnTo>
                  <a:lnTo>
                    <a:pt x="2597" y="198"/>
                  </a:lnTo>
                  <a:lnTo>
                    <a:pt x="2621" y="228"/>
                  </a:lnTo>
                  <a:lnTo>
                    <a:pt x="2639" y="258"/>
                  </a:lnTo>
                  <a:lnTo>
                    <a:pt x="2646" y="270"/>
                  </a:lnTo>
                  <a:lnTo>
                    <a:pt x="2639" y="276"/>
                  </a:lnTo>
                  <a:lnTo>
                    <a:pt x="2603" y="282"/>
                  </a:lnTo>
                  <a:lnTo>
                    <a:pt x="2555" y="282"/>
                  </a:lnTo>
                  <a:lnTo>
                    <a:pt x="2507" y="276"/>
                  </a:lnTo>
                  <a:lnTo>
                    <a:pt x="2453" y="264"/>
                  </a:lnTo>
                  <a:lnTo>
                    <a:pt x="2394" y="246"/>
                  </a:lnTo>
                  <a:lnTo>
                    <a:pt x="2340" y="222"/>
                  </a:lnTo>
                  <a:lnTo>
                    <a:pt x="2321" y="216"/>
                  </a:lnTo>
                  <a:lnTo>
                    <a:pt x="2297" y="204"/>
                  </a:lnTo>
                  <a:lnTo>
                    <a:pt x="2171" y="126"/>
                  </a:lnTo>
                  <a:lnTo>
                    <a:pt x="2165" y="120"/>
                  </a:lnTo>
                  <a:lnTo>
                    <a:pt x="2154" y="102"/>
                  </a:lnTo>
                  <a:lnTo>
                    <a:pt x="2112" y="66"/>
                  </a:lnTo>
                  <a:lnTo>
                    <a:pt x="2064" y="24"/>
                  </a:lnTo>
                  <a:lnTo>
                    <a:pt x="2046" y="6"/>
                  </a:lnTo>
                  <a:lnTo>
                    <a:pt x="2034" y="0"/>
                  </a:lnTo>
                  <a:lnTo>
                    <a:pt x="2088" y="72"/>
                  </a:lnTo>
                  <a:lnTo>
                    <a:pt x="2106" y="108"/>
                  </a:lnTo>
                  <a:lnTo>
                    <a:pt x="2106" y="108"/>
                  </a:lnTo>
                  <a:lnTo>
                    <a:pt x="2106" y="108"/>
                  </a:lnTo>
                  <a:lnTo>
                    <a:pt x="2106" y="114"/>
                  </a:lnTo>
                  <a:lnTo>
                    <a:pt x="2112" y="114"/>
                  </a:lnTo>
                  <a:lnTo>
                    <a:pt x="2406" y="516"/>
                  </a:lnTo>
                  <a:lnTo>
                    <a:pt x="2412" y="534"/>
                  </a:lnTo>
                  <a:lnTo>
                    <a:pt x="2412" y="552"/>
                  </a:lnTo>
                  <a:lnTo>
                    <a:pt x="2394" y="576"/>
                  </a:lnTo>
                  <a:lnTo>
                    <a:pt x="2364" y="588"/>
                  </a:lnTo>
                  <a:lnTo>
                    <a:pt x="2321" y="588"/>
                  </a:lnTo>
                  <a:lnTo>
                    <a:pt x="2279" y="564"/>
                  </a:lnTo>
                  <a:lnTo>
                    <a:pt x="2237" y="534"/>
                  </a:lnTo>
                  <a:lnTo>
                    <a:pt x="2201" y="504"/>
                  </a:lnTo>
                  <a:lnTo>
                    <a:pt x="2195" y="498"/>
                  </a:lnTo>
                  <a:lnTo>
                    <a:pt x="2189" y="492"/>
                  </a:lnTo>
                  <a:lnTo>
                    <a:pt x="2171" y="462"/>
                  </a:lnTo>
                  <a:lnTo>
                    <a:pt x="2142" y="420"/>
                  </a:lnTo>
                  <a:lnTo>
                    <a:pt x="2100" y="378"/>
                  </a:lnTo>
                  <a:lnTo>
                    <a:pt x="2058" y="330"/>
                  </a:lnTo>
                  <a:lnTo>
                    <a:pt x="2040" y="318"/>
                  </a:lnTo>
                  <a:lnTo>
                    <a:pt x="2028" y="300"/>
                  </a:lnTo>
                  <a:lnTo>
                    <a:pt x="2009" y="264"/>
                  </a:lnTo>
                  <a:lnTo>
                    <a:pt x="1991" y="234"/>
                  </a:lnTo>
                  <a:lnTo>
                    <a:pt x="1985" y="210"/>
                  </a:lnTo>
                  <a:lnTo>
                    <a:pt x="1973" y="192"/>
                  </a:lnTo>
                  <a:lnTo>
                    <a:pt x="1967" y="180"/>
                  </a:lnTo>
                  <a:lnTo>
                    <a:pt x="1949" y="174"/>
                  </a:lnTo>
                  <a:lnTo>
                    <a:pt x="1907" y="156"/>
                  </a:lnTo>
                  <a:lnTo>
                    <a:pt x="1860" y="138"/>
                  </a:lnTo>
                  <a:lnTo>
                    <a:pt x="1836" y="132"/>
                  </a:lnTo>
                  <a:lnTo>
                    <a:pt x="1824" y="132"/>
                  </a:lnTo>
                  <a:lnTo>
                    <a:pt x="1806" y="132"/>
                  </a:lnTo>
                  <a:lnTo>
                    <a:pt x="1800" y="138"/>
                  </a:lnTo>
                  <a:lnTo>
                    <a:pt x="1794" y="144"/>
                  </a:lnTo>
                  <a:lnTo>
                    <a:pt x="1794" y="144"/>
                  </a:lnTo>
                  <a:lnTo>
                    <a:pt x="1842" y="156"/>
                  </a:lnTo>
                  <a:lnTo>
                    <a:pt x="1872" y="180"/>
                  </a:lnTo>
                  <a:lnTo>
                    <a:pt x="1889" y="204"/>
                  </a:lnTo>
                  <a:lnTo>
                    <a:pt x="1895" y="222"/>
                  </a:lnTo>
                  <a:lnTo>
                    <a:pt x="1889" y="240"/>
                  </a:lnTo>
                  <a:lnTo>
                    <a:pt x="1901" y="270"/>
                  </a:lnTo>
                  <a:lnTo>
                    <a:pt x="1919" y="318"/>
                  </a:lnTo>
                  <a:lnTo>
                    <a:pt x="1943" y="366"/>
                  </a:lnTo>
                  <a:lnTo>
                    <a:pt x="1991" y="480"/>
                  </a:lnTo>
                  <a:lnTo>
                    <a:pt x="2021" y="534"/>
                  </a:lnTo>
                  <a:lnTo>
                    <a:pt x="2040" y="582"/>
                  </a:lnTo>
                  <a:lnTo>
                    <a:pt x="2064" y="630"/>
                  </a:lnTo>
                  <a:lnTo>
                    <a:pt x="2076" y="666"/>
                  </a:lnTo>
                  <a:lnTo>
                    <a:pt x="2082" y="683"/>
                  </a:lnTo>
                  <a:lnTo>
                    <a:pt x="2070" y="695"/>
                  </a:lnTo>
                  <a:lnTo>
                    <a:pt x="2052" y="695"/>
                  </a:lnTo>
                  <a:lnTo>
                    <a:pt x="2021" y="695"/>
                  </a:lnTo>
                  <a:lnTo>
                    <a:pt x="1997" y="695"/>
                  </a:lnTo>
                  <a:lnTo>
                    <a:pt x="1973" y="689"/>
                  </a:lnTo>
                  <a:lnTo>
                    <a:pt x="1955" y="683"/>
                  </a:lnTo>
                  <a:lnTo>
                    <a:pt x="1949" y="683"/>
                  </a:lnTo>
                  <a:lnTo>
                    <a:pt x="1949" y="677"/>
                  </a:lnTo>
                  <a:lnTo>
                    <a:pt x="1943" y="672"/>
                  </a:lnTo>
                  <a:lnTo>
                    <a:pt x="1913" y="636"/>
                  </a:lnTo>
                  <a:lnTo>
                    <a:pt x="1806" y="324"/>
                  </a:lnTo>
                  <a:lnTo>
                    <a:pt x="1776" y="330"/>
                  </a:lnTo>
                  <a:lnTo>
                    <a:pt x="1746" y="330"/>
                  </a:lnTo>
                  <a:lnTo>
                    <a:pt x="1703" y="312"/>
                  </a:lnTo>
                  <a:lnTo>
                    <a:pt x="1673" y="288"/>
                  </a:lnTo>
                  <a:lnTo>
                    <a:pt x="1667" y="276"/>
                  </a:lnTo>
                  <a:lnTo>
                    <a:pt x="1655" y="270"/>
                  </a:lnTo>
                  <a:lnTo>
                    <a:pt x="1637" y="276"/>
                  </a:lnTo>
                  <a:lnTo>
                    <a:pt x="1631" y="288"/>
                  </a:lnTo>
                  <a:lnTo>
                    <a:pt x="1625" y="306"/>
                  </a:lnTo>
                  <a:lnTo>
                    <a:pt x="1625" y="312"/>
                  </a:lnTo>
                  <a:lnTo>
                    <a:pt x="1643" y="318"/>
                  </a:lnTo>
                  <a:lnTo>
                    <a:pt x="1655" y="336"/>
                  </a:lnTo>
                  <a:lnTo>
                    <a:pt x="1667" y="366"/>
                  </a:lnTo>
                  <a:lnTo>
                    <a:pt x="1673" y="402"/>
                  </a:lnTo>
                  <a:lnTo>
                    <a:pt x="1673" y="408"/>
                  </a:lnTo>
                  <a:lnTo>
                    <a:pt x="1673" y="414"/>
                  </a:lnTo>
                  <a:lnTo>
                    <a:pt x="1716" y="761"/>
                  </a:lnTo>
                  <a:lnTo>
                    <a:pt x="1716" y="773"/>
                  </a:lnTo>
                  <a:lnTo>
                    <a:pt x="1716" y="779"/>
                  </a:lnTo>
                  <a:lnTo>
                    <a:pt x="1709" y="773"/>
                  </a:lnTo>
                  <a:lnTo>
                    <a:pt x="1703" y="755"/>
                  </a:lnTo>
                  <a:lnTo>
                    <a:pt x="1697" y="749"/>
                  </a:lnTo>
                  <a:lnTo>
                    <a:pt x="1691" y="737"/>
                  </a:lnTo>
                  <a:lnTo>
                    <a:pt x="1679" y="713"/>
                  </a:lnTo>
                  <a:lnTo>
                    <a:pt x="1661" y="672"/>
                  </a:lnTo>
                  <a:lnTo>
                    <a:pt x="1643" y="630"/>
                  </a:lnTo>
                  <a:lnTo>
                    <a:pt x="1613" y="582"/>
                  </a:lnTo>
                  <a:lnTo>
                    <a:pt x="1589" y="540"/>
                  </a:lnTo>
                  <a:lnTo>
                    <a:pt x="1560" y="510"/>
                  </a:lnTo>
                  <a:lnTo>
                    <a:pt x="1536" y="492"/>
                  </a:lnTo>
                  <a:lnTo>
                    <a:pt x="1494" y="480"/>
                  </a:lnTo>
                  <a:lnTo>
                    <a:pt x="1446" y="480"/>
                  </a:lnTo>
                  <a:lnTo>
                    <a:pt x="1397" y="486"/>
                  </a:lnTo>
                  <a:lnTo>
                    <a:pt x="1349" y="498"/>
                  </a:lnTo>
                  <a:lnTo>
                    <a:pt x="1248" y="528"/>
                  </a:lnTo>
                  <a:lnTo>
                    <a:pt x="1158" y="570"/>
                  </a:lnTo>
                  <a:lnTo>
                    <a:pt x="1104" y="600"/>
                  </a:lnTo>
                  <a:lnTo>
                    <a:pt x="1037" y="624"/>
                  </a:lnTo>
                  <a:lnTo>
                    <a:pt x="996" y="630"/>
                  </a:lnTo>
                  <a:lnTo>
                    <a:pt x="948" y="630"/>
                  </a:lnTo>
                  <a:lnTo>
                    <a:pt x="900" y="618"/>
                  </a:lnTo>
                  <a:lnTo>
                    <a:pt x="840" y="588"/>
                  </a:lnTo>
                  <a:lnTo>
                    <a:pt x="714" y="534"/>
                  </a:lnTo>
                  <a:lnTo>
                    <a:pt x="582" y="474"/>
                  </a:lnTo>
                  <a:lnTo>
                    <a:pt x="443" y="408"/>
                  </a:lnTo>
                  <a:lnTo>
                    <a:pt x="318" y="348"/>
                  </a:lnTo>
                  <a:lnTo>
                    <a:pt x="198" y="288"/>
                  </a:lnTo>
                  <a:lnTo>
                    <a:pt x="149" y="264"/>
                  </a:lnTo>
                  <a:lnTo>
                    <a:pt x="102" y="240"/>
                  </a:lnTo>
                  <a:lnTo>
                    <a:pt x="0" y="187"/>
                  </a:lnTo>
                  <a:lnTo>
                    <a:pt x="0" y="460"/>
                  </a:lnTo>
                  <a:lnTo>
                    <a:pt x="36" y="474"/>
                  </a:lnTo>
                  <a:lnTo>
                    <a:pt x="149" y="516"/>
                  </a:lnTo>
                  <a:lnTo>
                    <a:pt x="216" y="540"/>
                  </a:lnTo>
                  <a:lnTo>
                    <a:pt x="288" y="570"/>
                  </a:lnTo>
                  <a:lnTo>
                    <a:pt x="348" y="594"/>
                  </a:lnTo>
                  <a:lnTo>
                    <a:pt x="396" y="618"/>
                  </a:lnTo>
                  <a:lnTo>
                    <a:pt x="432" y="636"/>
                  </a:lnTo>
                  <a:lnTo>
                    <a:pt x="461" y="654"/>
                  </a:lnTo>
                  <a:lnTo>
                    <a:pt x="504" y="672"/>
                  </a:lnTo>
                  <a:lnTo>
                    <a:pt x="588" y="707"/>
                  </a:lnTo>
                  <a:lnTo>
                    <a:pt x="684" y="743"/>
                  </a:lnTo>
                  <a:lnTo>
                    <a:pt x="725" y="755"/>
                  </a:lnTo>
                  <a:lnTo>
                    <a:pt x="761" y="767"/>
                  </a:lnTo>
                  <a:lnTo>
                    <a:pt x="828" y="779"/>
                  </a:lnTo>
                  <a:lnTo>
                    <a:pt x="894" y="785"/>
                  </a:lnTo>
                  <a:lnTo>
                    <a:pt x="966" y="791"/>
                  </a:lnTo>
                  <a:lnTo>
                    <a:pt x="1031" y="791"/>
                  </a:lnTo>
                  <a:lnTo>
                    <a:pt x="1092" y="785"/>
                  </a:lnTo>
                  <a:lnTo>
                    <a:pt x="1146" y="785"/>
                  </a:lnTo>
                  <a:lnTo>
                    <a:pt x="1176" y="779"/>
                  </a:lnTo>
                  <a:lnTo>
                    <a:pt x="1188" y="779"/>
                  </a:lnTo>
                  <a:lnTo>
                    <a:pt x="1188" y="779"/>
                  </a:lnTo>
                  <a:lnTo>
                    <a:pt x="1236" y="785"/>
                  </a:lnTo>
                  <a:lnTo>
                    <a:pt x="1278" y="791"/>
                  </a:lnTo>
                  <a:lnTo>
                    <a:pt x="1307" y="803"/>
                  </a:lnTo>
                  <a:lnTo>
                    <a:pt x="1337" y="809"/>
                  </a:lnTo>
                  <a:lnTo>
                    <a:pt x="1379" y="827"/>
                  </a:lnTo>
                  <a:lnTo>
                    <a:pt x="1404" y="845"/>
                  </a:lnTo>
                  <a:lnTo>
                    <a:pt x="1416" y="863"/>
                  </a:lnTo>
                  <a:lnTo>
                    <a:pt x="1416" y="875"/>
                  </a:lnTo>
                  <a:lnTo>
                    <a:pt x="1416" y="881"/>
                  </a:lnTo>
                  <a:lnTo>
                    <a:pt x="1416" y="887"/>
                  </a:lnTo>
                  <a:lnTo>
                    <a:pt x="1410" y="887"/>
                  </a:lnTo>
                  <a:lnTo>
                    <a:pt x="1397" y="893"/>
                  </a:lnTo>
                  <a:lnTo>
                    <a:pt x="1379" y="905"/>
                  </a:lnTo>
                  <a:lnTo>
                    <a:pt x="1361" y="923"/>
                  </a:lnTo>
                  <a:lnTo>
                    <a:pt x="1355" y="941"/>
                  </a:lnTo>
                  <a:lnTo>
                    <a:pt x="1361" y="971"/>
                  </a:lnTo>
                  <a:lnTo>
                    <a:pt x="1367" y="989"/>
                  </a:lnTo>
                  <a:lnTo>
                    <a:pt x="1385" y="1007"/>
                  </a:lnTo>
                  <a:lnTo>
                    <a:pt x="1404" y="1025"/>
                  </a:lnTo>
                  <a:lnTo>
                    <a:pt x="1434" y="1049"/>
                  </a:lnTo>
                  <a:lnTo>
                    <a:pt x="1464" y="1067"/>
                  </a:lnTo>
                  <a:lnTo>
                    <a:pt x="1494" y="1085"/>
                  </a:lnTo>
                  <a:lnTo>
                    <a:pt x="1554" y="1091"/>
                  </a:lnTo>
                  <a:lnTo>
                    <a:pt x="1607" y="1085"/>
                  </a:lnTo>
                  <a:lnTo>
                    <a:pt x="1661" y="1067"/>
                  </a:lnTo>
                  <a:lnTo>
                    <a:pt x="1697" y="1043"/>
                  </a:lnTo>
                  <a:lnTo>
                    <a:pt x="1734" y="1019"/>
                  </a:lnTo>
                  <a:lnTo>
                    <a:pt x="1752" y="995"/>
                  </a:lnTo>
                  <a:lnTo>
                    <a:pt x="1758" y="989"/>
                  </a:lnTo>
                  <a:lnTo>
                    <a:pt x="1812" y="989"/>
                  </a:lnTo>
                  <a:lnTo>
                    <a:pt x="1860" y="983"/>
                  </a:lnTo>
                  <a:lnTo>
                    <a:pt x="1907" y="965"/>
                  </a:lnTo>
                  <a:lnTo>
                    <a:pt x="1943" y="941"/>
                  </a:lnTo>
                  <a:lnTo>
                    <a:pt x="1973" y="917"/>
                  </a:lnTo>
                  <a:lnTo>
                    <a:pt x="2003" y="899"/>
                  </a:lnTo>
                  <a:lnTo>
                    <a:pt x="2015" y="881"/>
                  </a:lnTo>
                  <a:lnTo>
                    <a:pt x="2021" y="875"/>
                  </a:lnTo>
                  <a:lnTo>
                    <a:pt x="2201" y="899"/>
                  </a:lnTo>
                  <a:lnTo>
                    <a:pt x="2243" y="905"/>
                  </a:lnTo>
                  <a:lnTo>
                    <a:pt x="2273" y="899"/>
                  </a:lnTo>
                  <a:lnTo>
                    <a:pt x="2327" y="887"/>
                  </a:lnTo>
                  <a:lnTo>
                    <a:pt x="2364" y="863"/>
                  </a:lnTo>
                  <a:lnTo>
                    <a:pt x="2388" y="827"/>
                  </a:lnTo>
                  <a:lnTo>
                    <a:pt x="2400" y="797"/>
                  </a:lnTo>
                  <a:lnTo>
                    <a:pt x="2400" y="767"/>
                  </a:lnTo>
                  <a:lnTo>
                    <a:pt x="2400" y="743"/>
                  </a:lnTo>
                  <a:lnTo>
                    <a:pt x="2400" y="737"/>
                  </a:lnTo>
                  <a:lnTo>
                    <a:pt x="2418" y="737"/>
                  </a:lnTo>
                  <a:lnTo>
                    <a:pt x="2436" y="731"/>
                  </a:lnTo>
                  <a:lnTo>
                    <a:pt x="2471" y="701"/>
                  </a:lnTo>
                  <a:lnTo>
                    <a:pt x="2513" y="660"/>
                  </a:lnTo>
                  <a:lnTo>
                    <a:pt x="2555" y="606"/>
                  </a:lnTo>
                  <a:lnTo>
                    <a:pt x="2591" y="552"/>
                  </a:lnTo>
                  <a:lnTo>
                    <a:pt x="2621" y="504"/>
                  </a:lnTo>
                  <a:lnTo>
                    <a:pt x="2639" y="468"/>
                  </a:lnTo>
                  <a:lnTo>
                    <a:pt x="2646" y="462"/>
                  </a:lnTo>
                  <a:lnTo>
                    <a:pt x="2646" y="456"/>
                  </a:lnTo>
                  <a:lnTo>
                    <a:pt x="2693" y="374"/>
                  </a:lnTo>
                  <a:lnTo>
                    <a:pt x="2723" y="299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2482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62483" name="Rectangle 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62484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ru-RU"/>
          </a:p>
        </p:txBody>
      </p:sp>
      <p:sp>
        <p:nvSpPr>
          <p:cNvPr id="62485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D830162-A7FD-4762-A6BF-E2F2476D0634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2486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  <p:sldLayoutId id="2147483715" r:id="rId12"/>
    <p:sldLayoutId id="2147483716" r:id="rId13"/>
    <p:sldLayoutId id="2147483717" r:id="rId14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200400"/>
            <a:ext cx="7772400" cy="1198563"/>
          </a:xfrm>
        </p:spPr>
        <p:txBody>
          <a:bodyPr/>
          <a:lstStyle/>
          <a:p>
            <a:r>
              <a:rPr lang="ru-RU" sz="4800" dirty="0" smtClean="0"/>
              <a:t>«</a:t>
            </a:r>
            <a:r>
              <a:rPr lang="ru-RU" sz="4800" dirty="0"/>
              <a:t>Взаимоотношения врача и пациента»</a:t>
            </a:r>
          </a:p>
        </p:txBody>
      </p:sp>
      <p:sp>
        <p:nvSpPr>
          <p:cNvPr id="3" name="Заголовок 1"/>
          <p:cNvSpPr txBox="1">
            <a:spLocks/>
          </p:cNvSpPr>
          <p:nvPr/>
        </p:nvSpPr>
        <p:spPr bwMode="auto">
          <a:xfrm>
            <a:off x="1371600" y="381000"/>
            <a:ext cx="67056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0" cap="none" spc="0" normalizeH="0" baseline="0" noProof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ФГБОУ ВО </a:t>
            </a:r>
            <a:r>
              <a:rPr kumimoji="0" lang="ru-RU" sz="2400" b="1" i="0" u="none" strike="noStrike" kern="0" cap="none" spc="0" normalizeH="0" baseline="0" noProof="0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ОрГМУ</a:t>
            </a:r>
            <a:r>
              <a:rPr kumimoji="0" lang="ru-RU" sz="2400" b="1" i="0" u="none" strike="noStrike" kern="0" cap="none" spc="0" normalizeH="0" baseline="0" noProof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Минздрава России</a:t>
            </a:r>
            <a:r>
              <a:rPr kumimoji="0" lang="ru-RU" sz="2400" b="1" i="0" u="none" strike="noStrike" kern="0" cap="none" spc="0" normalizeH="0" baseline="0" noProof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2400" b="1" i="0" u="none" strike="noStrike" kern="0" cap="none" spc="0" normalizeH="0" baseline="0" noProof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24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8200"/>
            <a:ext cx="8229600" cy="51816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ru-RU" sz="2800"/>
              <a:t>       Однако не со всеми больными врачу удается наладить взаимоотношения. Таких больных условно можно отнести к категориям: </a:t>
            </a:r>
          </a:p>
          <a:p>
            <a:pPr>
              <a:lnSpc>
                <a:spcPct val="90000"/>
              </a:lnSpc>
              <a:buFontTx/>
              <a:buNone/>
            </a:pPr>
            <a:endParaRPr lang="ru-RU" sz="2800"/>
          </a:p>
          <a:p>
            <a:pPr>
              <a:lnSpc>
                <a:spcPct val="90000"/>
              </a:lnSpc>
            </a:pPr>
            <a:r>
              <a:rPr lang="ru-RU" sz="2800"/>
              <a:t>больные, не склонные к  сотрудничеству с врачом; </a:t>
            </a:r>
          </a:p>
          <a:p>
            <a:pPr>
              <a:lnSpc>
                <a:spcPct val="90000"/>
              </a:lnSpc>
            </a:pPr>
            <a:r>
              <a:rPr lang="ru-RU" sz="2800"/>
              <a:t>больные, имеющие цели, отличные от лечения; </a:t>
            </a:r>
          </a:p>
          <a:p>
            <a:pPr>
              <a:lnSpc>
                <a:spcPct val="90000"/>
              </a:lnSpc>
            </a:pPr>
            <a:r>
              <a:rPr lang="ru-RU" sz="2800"/>
              <a:t>больные, с которыми трудно наладить взаимопонимание; </a:t>
            </a:r>
          </a:p>
          <a:p>
            <a:pPr>
              <a:lnSpc>
                <a:spcPct val="90000"/>
              </a:lnSpc>
            </a:pPr>
            <a:r>
              <a:rPr lang="ru-RU" sz="2800"/>
              <a:t>больные, доверительные отношения с которыми мешают процессу лечения.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endParaRPr lang="ru-RU" sz="1800" dirty="0"/>
          </a:p>
          <a:p>
            <a:pPr>
              <a:lnSpc>
                <a:spcPct val="80000"/>
              </a:lnSpc>
              <a:buFontTx/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Взаимоотношения с больным в ходе лечения – одна из важнейших составляющих врачебного искусства. Поддержка, внимание, уважение и сочувствие – средства, позволяющие добиться 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эффекта плацебо без плацебо.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Однако не все больные склонны к плодотворному сотрудничеству.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Важно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быть готовым к встрече с человеком, который вызовет антипатию.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Способность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устанавливать и поддерживать доверительные отношения – часто самое главное качество врача, которое побуждает людей обращаться к нему за помощью. </a:t>
            </a:r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Заключение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/>
              <a:t> </a:t>
            </a:r>
            <a:r>
              <a:rPr lang="ru-RU" sz="6000"/>
              <a:t>Спасибо за внимание!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Аудитория: студенты медицинского вуза</a:t>
            </a:r>
            <a:r>
              <a:rPr lang="ru-RU" smtClean="0"/>
              <a:t>, ординаторы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Цель: формирование понимания взаимосвязи врач-пациент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762000"/>
          </a:xfrm>
        </p:spPr>
        <p:txBody>
          <a:bodyPr/>
          <a:lstStyle/>
          <a:p>
            <a:r>
              <a:rPr lang="ru-RU"/>
              <a:t>Введение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3276600" y="1066800"/>
            <a:ext cx="5638800" cy="55626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ru-RU" sz="1800" dirty="0"/>
              <a:t>         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На протяжении всей истории медицины основой отношений между врачом и больным было и остается </a:t>
            </a:r>
            <a:r>
              <a:rPr lang="ru-RU" sz="1800" i="1" dirty="0">
                <a:latin typeface="Times New Roman" pitchFamily="18" charset="0"/>
                <a:cs typeface="Times New Roman" pitchFamily="18" charset="0"/>
              </a:rPr>
              <a:t>доверие.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Еще недавно все сводилось к тому, что больной доверял врачу право  принимать  решения.    Врач   же “исключительно в интересах больного” поступал так, как считал нужным. Считалось, что держать больного в неведение гуманнее, чем вовлекать его в решение сложных медицинских проблем. Согласно бытовавшему мнению, это даже повышало эффективность лечения, избавляя больного от сомнений и неуверенности. Больной доверял врачу – врач  брал на себя заботу о нем. Традиционно взаимоотношения врача и больного основывались на слепой вере, что препятствовало созданию атмосферы взаимопонимания; врач не делился с больным своими сомнениями и скрывал от него неприятную правду, больной, как правило, был “сам себе на уме”. И поныне взаимоотношения врача и больного в большой степени определяют успех медицинской помощи. </a:t>
            </a:r>
          </a:p>
        </p:txBody>
      </p:sp>
      <p:pic>
        <p:nvPicPr>
          <p:cNvPr id="64517" name="Picture 5" descr="8023177a3061ded7530708eae4bd0c38_medium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52400" y="3916363"/>
            <a:ext cx="3352800" cy="2211387"/>
          </a:xfrm>
          <a:noFill/>
          <a:ln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4495800"/>
          </a:xfrm>
        </p:spPr>
        <p:txBody>
          <a:bodyPr/>
          <a:lstStyle/>
          <a:p>
            <a:pPr>
              <a:buFontTx/>
              <a:buNone/>
            </a:pPr>
            <a:r>
              <a:rPr lang="ru-RU" dirty="0"/>
              <a:t>     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Моделей общения врача и пациента несколько: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информационная (бесстрастный врач, полностью независимый пациент);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интерпретационная (убеждающий врач);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совещательная (доверие и взаимное согласие);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патерналистская (врач-опекун).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782" name="Picture 6" descr="Витч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  <a:ln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Для малообразованных людей больше подходит интерпретационная модель, для образованных людей, вникающих в суть проблем со здоровьем, – совещательная модель. </a:t>
            </a:r>
          </a:p>
          <a:p>
            <a:pPr>
              <a:lnSpc>
                <a:spcPct val="90000"/>
              </a:lnSpc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Патерналистская модель, распространенная ранее, предполагает нарушение прав пациента и в наши дни не применяется, за исключением ситуаций, представляющих непосредственную угрозу жизни больного, когда речь идет об экстренной операции, реанимационных мероприятиях.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381000"/>
            <a:ext cx="8229600" cy="31242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ru-RU" sz="2800"/>
              <a:t>      При всем разнообразии подходов сотрудничество врача и больного состоит из четырех главных компонентов: </a:t>
            </a:r>
          </a:p>
          <a:p>
            <a:pPr>
              <a:lnSpc>
                <a:spcPct val="90000"/>
              </a:lnSpc>
            </a:pPr>
            <a:r>
              <a:rPr lang="ru-RU" sz="2800"/>
              <a:t>поддержки, </a:t>
            </a:r>
          </a:p>
          <a:p>
            <a:pPr>
              <a:lnSpc>
                <a:spcPct val="90000"/>
              </a:lnSpc>
            </a:pPr>
            <a:r>
              <a:rPr lang="ru-RU" sz="2800"/>
              <a:t>понимания, </a:t>
            </a:r>
          </a:p>
          <a:p>
            <a:pPr>
              <a:lnSpc>
                <a:spcPct val="90000"/>
              </a:lnSpc>
            </a:pPr>
            <a:r>
              <a:rPr lang="ru-RU" sz="2800"/>
              <a:t>уважения, </a:t>
            </a:r>
          </a:p>
          <a:p>
            <a:pPr>
              <a:lnSpc>
                <a:spcPct val="90000"/>
              </a:lnSpc>
            </a:pPr>
            <a:r>
              <a:rPr lang="ru-RU" sz="2800"/>
              <a:t>сочувствия.</a:t>
            </a:r>
          </a:p>
        </p:txBody>
      </p:sp>
      <p:pic>
        <p:nvPicPr>
          <p:cNvPr id="78854" name="Picture 6" descr="426230_w640_h640_sidelka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733800" y="3581400"/>
            <a:ext cx="4800600" cy="2971800"/>
          </a:xfrm>
          <a:noFill/>
          <a:ln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"/>
            <a:ext cx="8229600" cy="5943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400" dirty="0"/>
              <a:t>Одно из важнейших условий для установления взаимопонимания между врачом и пациентом – ощущение поддержки. Когда врач проявляет понимание, человек уверен, что его жалобы услышаны, зафиксированы в сознании врача, и тот их обдумывает. Это чувство укрепляется, когда врач говорит: “Я Вас слышу и понимаю” – или выражает это взглядом или кивком головы. Уважение подразумевает признание ценности человека как личности. Особенно важно это на этапах сбора анамнеза, когда врач знакомится с обстоятельствами жизни пациента. Сочувствие – ключ к установлению сотрудничества с пациентом. Нужно суметь поставить себя на место больного и взглянуть на мир его глазами. Важно понимать и учитывать внутреннюю картину заболевания – все то, что испытывает и переживает пациент, не только его местные ощущения, но и общее самочувствие, самонаблюдение, его представление о своей болезни, о ее причинах.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533400"/>
            <a:ext cx="8229600" cy="21717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Искусство беседы с больным, умение вести с пациентом диалог требует не только желания врача, но и, в определенной степени, таланта. Врач должен уметь не только слушать, но и слышать пациента.</a:t>
            </a:r>
          </a:p>
        </p:txBody>
      </p:sp>
      <p:pic>
        <p:nvPicPr>
          <p:cNvPr id="71686" name="Picture 6" descr="USSpecialtyCareImage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09600" y="2979738"/>
            <a:ext cx="5181600" cy="3543300"/>
          </a:xfrm>
          <a:noFill/>
          <a:ln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Сотрудничество">
  <a:themeElements>
    <a:clrScheme name="Сотрудничество 4">
      <a:dk1>
        <a:srgbClr val="006E6B"/>
      </a:dk1>
      <a:lt1>
        <a:srgbClr val="FFFFFF"/>
      </a:lt1>
      <a:dk2>
        <a:srgbClr val="006666"/>
      </a:dk2>
      <a:lt2>
        <a:srgbClr val="B9EFEE"/>
      </a:lt2>
      <a:accent1>
        <a:srgbClr val="33CCCC"/>
      </a:accent1>
      <a:accent2>
        <a:srgbClr val="6AB475"/>
      </a:accent2>
      <a:accent3>
        <a:srgbClr val="AAB8B8"/>
      </a:accent3>
      <a:accent4>
        <a:srgbClr val="DADADA"/>
      </a:accent4>
      <a:accent5>
        <a:srgbClr val="ADE2E2"/>
      </a:accent5>
      <a:accent6>
        <a:srgbClr val="5FA369"/>
      </a:accent6>
      <a:hlink>
        <a:srgbClr val="00FF99"/>
      </a:hlink>
      <a:folHlink>
        <a:srgbClr val="CCFF66"/>
      </a:folHlink>
    </a:clrScheme>
    <a:fontScheme name="Сотрудничество">
      <a:majorFont>
        <a:latin typeface="Garamond"/>
        <a:ea typeface=""/>
        <a:cs typeface="Arial"/>
      </a:majorFont>
      <a:minorFont>
        <a:latin typeface="Garamond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отрудничество 1">
        <a:dk1>
          <a:srgbClr val="000078"/>
        </a:dk1>
        <a:lt1>
          <a:srgbClr val="FFFFFF"/>
        </a:lt1>
        <a:dk2>
          <a:srgbClr val="000066"/>
        </a:dk2>
        <a:lt2>
          <a:srgbClr val="CCECFF"/>
        </a:lt2>
        <a:accent1>
          <a:srgbClr val="0099CC"/>
        </a:accent1>
        <a:accent2>
          <a:srgbClr val="008080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007373"/>
        </a:accent6>
        <a:hlink>
          <a:srgbClr val="00FFCC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трудничество 2">
        <a:dk1>
          <a:srgbClr val="0000A6"/>
        </a:dk1>
        <a:lt1>
          <a:srgbClr val="FFFFFF"/>
        </a:lt1>
        <a:dk2>
          <a:srgbClr val="000099"/>
        </a:dk2>
        <a:lt2>
          <a:srgbClr val="CCFFFF"/>
        </a:lt2>
        <a:accent1>
          <a:srgbClr val="00CCFF"/>
        </a:accent1>
        <a:accent2>
          <a:srgbClr val="FFE701"/>
        </a:accent2>
        <a:accent3>
          <a:srgbClr val="AAAACA"/>
        </a:accent3>
        <a:accent4>
          <a:srgbClr val="DADADA"/>
        </a:accent4>
        <a:accent5>
          <a:srgbClr val="AAE2FF"/>
        </a:accent5>
        <a:accent6>
          <a:srgbClr val="E7D101"/>
        </a:accent6>
        <a:hlink>
          <a:srgbClr val="FFCC66"/>
        </a:hlink>
        <a:folHlink>
          <a:srgbClr val="00CA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трудничество 3">
        <a:dk1>
          <a:srgbClr val="000000"/>
        </a:dk1>
        <a:lt1>
          <a:srgbClr val="E0EBF6"/>
        </a:lt1>
        <a:dk2>
          <a:srgbClr val="77A4AF"/>
        </a:dk2>
        <a:lt2>
          <a:srgbClr val="F3F7FB"/>
        </a:lt2>
        <a:accent1>
          <a:srgbClr val="B9C4D7"/>
        </a:accent1>
        <a:accent2>
          <a:srgbClr val="B1A1C5"/>
        </a:accent2>
        <a:accent3>
          <a:srgbClr val="EDF3FA"/>
        </a:accent3>
        <a:accent4>
          <a:srgbClr val="000000"/>
        </a:accent4>
        <a:accent5>
          <a:srgbClr val="D9DEE8"/>
        </a:accent5>
        <a:accent6>
          <a:srgbClr val="A091B2"/>
        </a:accent6>
        <a:hlink>
          <a:srgbClr val="3F2FB5"/>
        </a:hlink>
        <a:folHlink>
          <a:srgbClr val="31894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отрудничество 4">
        <a:dk1>
          <a:srgbClr val="006E6B"/>
        </a:dk1>
        <a:lt1>
          <a:srgbClr val="FFFFFF"/>
        </a:lt1>
        <a:dk2>
          <a:srgbClr val="006666"/>
        </a:dk2>
        <a:lt2>
          <a:srgbClr val="B9EFEE"/>
        </a:lt2>
        <a:accent1>
          <a:srgbClr val="33CCCC"/>
        </a:accent1>
        <a:accent2>
          <a:srgbClr val="6AB475"/>
        </a:accent2>
        <a:accent3>
          <a:srgbClr val="AAB8B8"/>
        </a:accent3>
        <a:accent4>
          <a:srgbClr val="DADADA"/>
        </a:accent4>
        <a:accent5>
          <a:srgbClr val="ADE2E2"/>
        </a:accent5>
        <a:accent6>
          <a:srgbClr val="5FA369"/>
        </a:accent6>
        <a:hlink>
          <a:srgbClr val="00FF99"/>
        </a:hlink>
        <a:folHlink>
          <a:srgbClr val="CC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трудничество 5">
        <a:dk1>
          <a:srgbClr val="8ABA8D"/>
        </a:dk1>
        <a:lt1>
          <a:srgbClr val="FFFFFF"/>
        </a:lt1>
        <a:dk2>
          <a:srgbClr val="6FB56D"/>
        </a:dk2>
        <a:lt2>
          <a:srgbClr val="DCF1F4"/>
        </a:lt2>
        <a:accent1>
          <a:srgbClr val="2E7E2E"/>
        </a:accent1>
        <a:accent2>
          <a:srgbClr val="25735D"/>
        </a:accent2>
        <a:accent3>
          <a:srgbClr val="BBD7BA"/>
        </a:accent3>
        <a:accent4>
          <a:srgbClr val="DADADA"/>
        </a:accent4>
        <a:accent5>
          <a:srgbClr val="ADC0AD"/>
        </a:accent5>
        <a:accent6>
          <a:srgbClr val="206853"/>
        </a:accent6>
        <a:hlink>
          <a:srgbClr val="FFFF00"/>
        </a:hlink>
        <a:folHlink>
          <a:srgbClr val="FFF4B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трудничество 6">
        <a:dk1>
          <a:srgbClr val="005400"/>
        </a:dk1>
        <a:lt1>
          <a:srgbClr val="FFFFFF"/>
        </a:lt1>
        <a:dk2>
          <a:srgbClr val="004800"/>
        </a:dk2>
        <a:lt2>
          <a:srgbClr val="D6D8C0"/>
        </a:lt2>
        <a:accent1>
          <a:srgbClr val="339933"/>
        </a:accent1>
        <a:accent2>
          <a:srgbClr val="7D8C70"/>
        </a:accent2>
        <a:accent3>
          <a:srgbClr val="AAB1AA"/>
        </a:accent3>
        <a:accent4>
          <a:srgbClr val="DADADA"/>
        </a:accent4>
        <a:accent5>
          <a:srgbClr val="ADCAAD"/>
        </a:accent5>
        <a:accent6>
          <a:srgbClr val="717E65"/>
        </a:accent6>
        <a:hlink>
          <a:srgbClr val="CCCC00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трудничество 7">
        <a:dk1>
          <a:srgbClr val="000000"/>
        </a:dk1>
        <a:lt1>
          <a:srgbClr val="F5F0BD"/>
        </a:lt1>
        <a:dk2>
          <a:srgbClr val="BD9D69"/>
        </a:dk2>
        <a:lt2>
          <a:srgbClr val="FFFFCC"/>
        </a:lt2>
        <a:accent1>
          <a:srgbClr val="CDBB77"/>
        </a:accent1>
        <a:accent2>
          <a:srgbClr val="F8EBD0"/>
        </a:accent2>
        <a:accent3>
          <a:srgbClr val="F9F6DB"/>
        </a:accent3>
        <a:accent4>
          <a:srgbClr val="000000"/>
        </a:accent4>
        <a:accent5>
          <a:srgbClr val="E3DABD"/>
        </a:accent5>
        <a:accent6>
          <a:srgbClr val="E1D5BC"/>
        </a:accent6>
        <a:hlink>
          <a:srgbClr val="FF9900"/>
        </a:hlink>
        <a:folHlink>
          <a:srgbClr val="C64B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отрудничество 8">
        <a:dk1>
          <a:srgbClr val="000000"/>
        </a:dk1>
        <a:lt1>
          <a:srgbClr val="E2DDD4"/>
        </a:lt1>
        <a:dk2>
          <a:srgbClr val="000000"/>
        </a:dk2>
        <a:lt2>
          <a:srgbClr val="EFEBE3"/>
        </a:lt2>
        <a:accent1>
          <a:srgbClr val="F2F2F2"/>
        </a:accent1>
        <a:accent2>
          <a:srgbClr val="C4AD74"/>
        </a:accent2>
        <a:accent3>
          <a:srgbClr val="EEEBE6"/>
        </a:accent3>
        <a:accent4>
          <a:srgbClr val="000000"/>
        </a:accent4>
        <a:accent5>
          <a:srgbClr val="F7F7F7"/>
        </a:accent5>
        <a:accent6>
          <a:srgbClr val="B19C68"/>
        </a:accent6>
        <a:hlink>
          <a:srgbClr val="A46032"/>
        </a:hlink>
        <a:folHlink>
          <a:srgbClr val="8F8E7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отрудничество 9">
        <a:dk1>
          <a:srgbClr val="8A0000"/>
        </a:dk1>
        <a:lt1>
          <a:srgbClr val="FFFFFF"/>
        </a:lt1>
        <a:dk2>
          <a:srgbClr val="800000"/>
        </a:dk2>
        <a:lt2>
          <a:srgbClr val="FFFFCC"/>
        </a:lt2>
        <a:accent1>
          <a:srgbClr val="FF5831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4AD"/>
        </a:accent5>
        <a:accent6>
          <a:srgbClr val="B24B36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Teamwork</Template>
  <TotalTime>3984</TotalTime>
  <Words>614</Words>
  <Application>Microsoft Office PowerPoint</Application>
  <PresentationFormat>Экран (4:3)</PresentationFormat>
  <Paragraphs>32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Сотрудничество</vt:lpstr>
      <vt:lpstr>«Взаимоотношения врача и пациента»</vt:lpstr>
      <vt:lpstr>Слайд 2</vt:lpstr>
      <vt:lpstr>Введение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Заключение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Наталия</dc:creator>
  <cp:lastModifiedBy>Ludmila</cp:lastModifiedBy>
  <cp:revision>5</cp:revision>
  <cp:lastPrinted>1601-01-01T00:00:00Z</cp:lastPrinted>
  <dcterms:created xsi:type="dcterms:W3CDTF">2010-12-22T22:59:14Z</dcterms:created>
  <dcterms:modified xsi:type="dcterms:W3CDTF">2021-10-18T10:40:46Z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